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6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5541377" y="4872841"/>
            <a:ext cx="12426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541369" y="4872841"/>
            <a:ext cx="12426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6658" cy="8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52246" cy="5138994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5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15</cp:revision>
  <dcterms:created xsi:type="dcterms:W3CDTF">2023-07-13T12:51:24Z</dcterms:created>
  <dcterms:modified xsi:type="dcterms:W3CDTF">2023-10-19T09:26:58Z</dcterms:modified>
</cp:coreProperties>
</file>