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4" r:id="rId8"/>
    <p:sldId id="332" r:id="rId9"/>
    <p:sldId id="335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6" name="Prostokąt 5"/>
          <p:cNvSpPr/>
          <p:nvPr userDrawn="1"/>
        </p:nvSpPr>
        <p:spPr>
          <a:xfrm>
            <a:off x="5476880" y="4872841"/>
            <a:ext cx="12426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1100" dirty="0" smtClean="0">
                <a:solidFill>
                  <a:schemeClr val="bg1"/>
                </a:solidFill>
              </a:rPr>
              <a:t>wfpik.amu.edu.pl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5476880" y="4872841"/>
            <a:ext cx="12426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1100" dirty="0" smtClean="0">
                <a:solidFill>
                  <a:schemeClr val="bg1"/>
                </a:solidFill>
              </a:rPr>
              <a:t>wfpik.amu.edu.pl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8940" cy="878185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1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2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16</cp:revision>
  <dcterms:created xsi:type="dcterms:W3CDTF">2023-07-13T12:51:24Z</dcterms:created>
  <dcterms:modified xsi:type="dcterms:W3CDTF">2023-10-19T12:53:24Z</dcterms:modified>
</cp:coreProperties>
</file>