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2" name="Prostokąt 1"/>
          <p:cNvSpPr/>
          <p:nvPr userDrawn="1"/>
        </p:nvSpPr>
        <p:spPr>
          <a:xfrm>
            <a:off x="7815404" y="4881890"/>
            <a:ext cx="12426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>
            <a:off x="7815404" y="4881890"/>
            <a:ext cx="12426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067" y="163061"/>
            <a:ext cx="1668958" cy="483344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2390114" cy="91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149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14</cp:revision>
  <dcterms:created xsi:type="dcterms:W3CDTF">2023-07-13T13:11:43Z</dcterms:created>
  <dcterms:modified xsi:type="dcterms:W3CDTF">2023-10-19T09:11:02Z</dcterms:modified>
</cp:coreProperties>
</file>