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slideLayouts/slideLayout8.xml" ContentType="application/vnd.openxmlformats-officedocument.presentationml.slideLayout+xml"/>
  <Override PartName="/ppt/theme/theme5.xml" ContentType="application/vnd.openxmlformats-officedocument.theme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  <p:sldMasterId id="2147483668" r:id="rId2"/>
    <p:sldMasterId id="2147483676" r:id="rId3"/>
    <p:sldMasterId id="2147483678" r:id="rId4"/>
    <p:sldMasterId id="2147483674" r:id="rId5"/>
    <p:sldMasterId id="2147483681" r:id="rId6"/>
  </p:sldMasterIdLst>
  <p:sldIdLst>
    <p:sldId id="327" r:id="rId7"/>
    <p:sldId id="328" r:id="rId8"/>
    <p:sldId id="332" r:id="rId9"/>
    <p:sldId id="329" r:id="rId10"/>
    <p:sldId id="330" r:id="rId11"/>
    <p:sldId id="331" r:id="rId1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82F87"/>
    <a:srgbClr val="C1AFE5"/>
    <a:srgbClr val="890C58"/>
    <a:srgbClr val="002D69"/>
    <a:srgbClr val="DE0059"/>
    <a:srgbClr val="1D5A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211" d="100"/>
          <a:sy n="211" d="100"/>
        </p:scale>
        <p:origin x="198" y="15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kładka z Aul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3354" y="0"/>
            <a:ext cx="4570646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00357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kładka z obrazem 50/5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obrazu 3"/>
          <p:cNvSpPr>
            <a:spLocks noGrp="1"/>
          </p:cNvSpPr>
          <p:nvPr>
            <p:ph type="pic" sz="quarter" idx="10" hasCustomPrompt="1"/>
          </p:nvPr>
        </p:nvSpPr>
        <p:spPr>
          <a:xfrm>
            <a:off x="4572000" y="0"/>
            <a:ext cx="4572000" cy="5143500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 i="1"/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pl-PL" dirty="0" smtClean="0"/>
              <a:t>/wstaw obraz/</a:t>
            </a:r>
          </a:p>
        </p:txBody>
      </p:sp>
    </p:spTree>
    <p:extLst>
      <p:ext uri="{BB962C8B-B14F-4D97-AF65-F5344CB8AC3E}">
        <p14:creationId xmlns:p14="http://schemas.microsoft.com/office/powerpoint/2010/main" val="24843768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kładka z pustym pol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389155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7"/>
          <p:cNvSpPr>
            <a:spLocks noGrp="1"/>
          </p:cNvSpPr>
          <p:nvPr>
            <p:ph type="body" sz="quarter" idx="12" hasCustomPrompt="1"/>
          </p:nvPr>
        </p:nvSpPr>
        <p:spPr>
          <a:xfrm>
            <a:off x="782565" y="1792304"/>
            <a:ext cx="7782014" cy="914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 baseline="0"/>
            </a:lvl1pPr>
          </a:lstStyle>
          <a:p>
            <a:pPr lvl="0"/>
            <a:r>
              <a:rPr lang="pl-PL" dirty="0" smtClean="0"/>
              <a:t>Tytuł prezentacji</a:t>
            </a:r>
            <a:br>
              <a:rPr lang="pl-PL" dirty="0" smtClean="0"/>
            </a:br>
            <a:r>
              <a:rPr lang="pl-PL" dirty="0" smtClean="0"/>
              <a:t>(Arial </a:t>
            </a:r>
            <a:r>
              <a:rPr lang="pl-PL" dirty="0" err="1" smtClean="0"/>
              <a:t>bold</a:t>
            </a:r>
            <a:r>
              <a:rPr lang="pl-PL" dirty="0" smtClean="0"/>
              <a:t>)</a:t>
            </a:r>
          </a:p>
        </p:txBody>
      </p:sp>
      <p:sp>
        <p:nvSpPr>
          <p:cNvPr id="5" name="Symbol zastępczy tekstu 9"/>
          <p:cNvSpPr>
            <a:spLocks noGrp="1"/>
          </p:cNvSpPr>
          <p:nvPr>
            <p:ph type="body" sz="quarter" idx="13" hasCustomPrompt="1"/>
          </p:nvPr>
        </p:nvSpPr>
        <p:spPr>
          <a:xfrm>
            <a:off x="782566" y="2706704"/>
            <a:ext cx="7780984" cy="11303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pl-PL" dirty="0" smtClean="0"/>
              <a:t>Podtytuł / autor / jednostka</a:t>
            </a:r>
            <a:br>
              <a:rPr lang="pl-PL" dirty="0" smtClean="0"/>
            </a:br>
            <a:r>
              <a:rPr lang="pl-PL" dirty="0" smtClean="0"/>
              <a:t>(Arial)</a:t>
            </a:r>
            <a:endParaRPr lang="pl-PL" dirty="0"/>
          </a:p>
        </p:txBody>
      </p:sp>
      <p:sp>
        <p:nvSpPr>
          <p:cNvPr id="6" name="Prostokąt 5"/>
          <p:cNvSpPr/>
          <p:nvPr userDrawn="1"/>
        </p:nvSpPr>
        <p:spPr>
          <a:xfrm>
            <a:off x="7815404" y="4881890"/>
            <a:ext cx="1242648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pl-PL" sz="1100" dirty="0" smtClean="0">
                <a:solidFill>
                  <a:schemeClr val="bg1"/>
                </a:solidFill>
              </a:rPr>
              <a:t>wfpik.amu.edu.pl</a:t>
            </a:r>
            <a:endParaRPr lang="pl-PL" sz="11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62494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6949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 userDrawn="1"/>
        </p:nvSpPr>
        <p:spPr>
          <a:xfrm>
            <a:off x="7815404" y="4881890"/>
            <a:ext cx="1242648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pl-PL" sz="1100" dirty="0" smtClean="0">
                <a:solidFill>
                  <a:schemeClr val="bg1"/>
                </a:solidFill>
              </a:rPr>
              <a:t>wfpik.amu.edu.pl</a:t>
            </a:r>
            <a:endParaRPr lang="pl-PL" sz="11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2525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bocz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27519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z prawe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807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5924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7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8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a 2"/>
          <p:cNvGrpSpPr/>
          <p:nvPr userDrawn="1"/>
        </p:nvGrpSpPr>
        <p:grpSpPr>
          <a:xfrm>
            <a:off x="0" y="0"/>
            <a:ext cx="4573354" cy="5143500"/>
            <a:chOff x="0" y="0"/>
            <a:chExt cx="4573354" cy="5143500"/>
          </a:xfrm>
        </p:grpSpPr>
        <p:sp>
          <p:nvSpPr>
            <p:cNvPr id="4" name="Prostokąt 3"/>
            <p:cNvSpPr/>
            <p:nvPr/>
          </p:nvSpPr>
          <p:spPr>
            <a:xfrm flipH="1">
              <a:off x="0" y="0"/>
              <a:ext cx="4573354" cy="5143500"/>
            </a:xfrm>
            <a:prstGeom prst="rect">
              <a:avLst/>
            </a:prstGeom>
            <a:solidFill>
              <a:srgbClr val="002D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 sz="1013"/>
            </a:p>
          </p:txBody>
        </p:sp>
        <p:pic>
          <p:nvPicPr>
            <p:cNvPr id="5" name="Obraz 4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6455" y="378710"/>
              <a:ext cx="2674290" cy="438608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46957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81" y="3143"/>
            <a:ext cx="3121088" cy="923189"/>
          </a:xfrm>
          <a:prstGeom prst="rect">
            <a:avLst/>
          </a:prstGeom>
        </p:spPr>
      </p:pic>
      <p:sp>
        <p:nvSpPr>
          <p:cNvPr id="5" name="Prostokąt 4"/>
          <p:cNvSpPr/>
          <p:nvPr userDrawn="1"/>
        </p:nvSpPr>
        <p:spPr>
          <a:xfrm flipH="1">
            <a:off x="0" y="4893648"/>
            <a:ext cx="9144000" cy="249852"/>
          </a:xfrm>
          <a:prstGeom prst="rect">
            <a:avLst/>
          </a:prstGeom>
          <a:solidFill>
            <a:srgbClr val="582F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013"/>
          </a:p>
        </p:txBody>
      </p:sp>
      <p:pic>
        <p:nvPicPr>
          <p:cNvPr id="7" name="Obraz 6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2766" y="183022"/>
            <a:ext cx="1906672" cy="566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14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050" y="197027"/>
            <a:ext cx="441961" cy="548641"/>
          </a:xfrm>
          <a:prstGeom prst="rect">
            <a:avLst/>
          </a:prstGeom>
        </p:spPr>
      </p:pic>
      <p:sp>
        <p:nvSpPr>
          <p:cNvPr id="3" name="Prostokąt 2"/>
          <p:cNvSpPr/>
          <p:nvPr userDrawn="1"/>
        </p:nvSpPr>
        <p:spPr>
          <a:xfrm flipH="1">
            <a:off x="0" y="4893648"/>
            <a:ext cx="9144000" cy="249852"/>
          </a:xfrm>
          <a:prstGeom prst="rect">
            <a:avLst/>
          </a:prstGeom>
          <a:solidFill>
            <a:srgbClr val="582F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013"/>
          </a:p>
        </p:txBody>
      </p:sp>
    </p:spTree>
    <p:extLst>
      <p:ext uri="{BB962C8B-B14F-4D97-AF65-F5344CB8AC3E}">
        <p14:creationId xmlns:p14="http://schemas.microsoft.com/office/powerpoint/2010/main" val="764823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8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050" y="197027"/>
            <a:ext cx="441961" cy="548641"/>
          </a:xfrm>
          <a:prstGeom prst="rect">
            <a:avLst/>
          </a:prstGeom>
        </p:spPr>
      </p:pic>
      <p:sp>
        <p:nvSpPr>
          <p:cNvPr id="4" name="Prostokąt 3"/>
          <p:cNvSpPr/>
          <p:nvPr userDrawn="1"/>
        </p:nvSpPr>
        <p:spPr>
          <a:xfrm flipH="1">
            <a:off x="0" y="1"/>
            <a:ext cx="266700" cy="5138994"/>
          </a:xfrm>
          <a:prstGeom prst="rect">
            <a:avLst/>
          </a:prstGeom>
          <a:solidFill>
            <a:srgbClr val="582F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013"/>
          </a:p>
        </p:txBody>
      </p:sp>
    </p:spTree>
    <p:extLst>
      <p:ext uri="{BB962C8B-B14F-4D97-AF65-F5344CB8AC3E}">
        <p14:creationId xmlns:p14="http://schemas.microsoft.com/office/powerpoint/2010/main" val="851550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050" y="197027"/>
            <a:ext cx="441961" cy="548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05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5998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4180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921908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7"/>
          <p:cNvSpPr txBox="1"/>
          <p:nvPr/>
        </p:nvSpPr>
        <p:spPr>
          <a:xfrm>
            <a:off x="342365" y="226300"/>
            <a:ext cx="40287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 smtClean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Nagłówek</a:t>
            </a:r>
            <a:endParaRPr lang="pl-PL" sz="2000" b="1" dirty="0">
              <a:solidFill>
                <a:srgbClr val="002D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ole tekstowe 9"/>
          <p:cNvSpPr txBox="1"/>
          <p:nvPr/>
        </p:nvSpPr>
        <p:spPr>
          <a:xfrm>
            <a:off x="342365" y="799227"/>
            <a:ext cx="81930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2D69"/>
              </a:buClr>
              <a:buSzPct val="130000"/>
            </a:pPr>
            <a:r>
              <a:rPr lang="pl-PL" sz="1600" dirty="0" smtClean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Przykładowe pole tekstowe</a:t>
            </a:r>
            <a:endParaRPr lang="pl-PL" sz="1600" dirty="0">
              <a:solidFill>
                <a:srgbClr val="002D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3356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001219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8203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386818"/>
      </p:ext>
    </p:extLst>
  </p:cSld>
  <p:clrMapOvr>
    <a:masterClrMapping/>
  </p:clrMapOvr>
</p:sld>
</file>

<file path=ppt/theme/theme1.xml><?xml version="1.0" encoding="utf-8"?>
<a:theme xmlns:a="http://schemas.openxmlformats.org/drawingml/2006/main" name="Okładka">
  <a:themeElements>
    <a:clrScheme name="Niestandardowy 33">
      <a:dk1>
        <a:srgbClr val="002D69"/>
      </a:dk1>
      <a:lt1>
        <a:sysClr val="window" lastClr="FFFFFF"/>
      </a:lt1>
      <a:dk2>
        <a:srgbClr val="7F7F7F"/>
      </a:dk2>
      <a:lt2>
        <a:srgbClr val="D8D8D8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58F24B3D-D432-4399-B9C7-D95CCCF2E40A}"/>
    </a:ext>
  </a:extLst>
</a:theme>
</file>

<file path=ppt/theme/theme2.xml><?xml version="1.0" encoding="utf-8"?>
<a:theme xmlns:a="http://schemas.openxmlformats.org/drawingml/2006/main" name="Slajd tytułowy">
  <a:themeElements>
    <a:clrScheme name="Niestandardowy 34">
      <a:dk1>
        <a:srgbClr val="002D69"/>
      </a:dk1>
      <a:lt1>
        <a:sysClr val="window" lastClr="FFFFFF"/>
      </a:lt1>
      <a:dk2>
        <a:srgbClr val="7F7F7F"/>
      </a:dk2>
      <a:lt2>
        <a:srgbClr val="D8D8D8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D21B2A34-0104-4369-A2A4-5CF7F08C1C01}"/>
    </a:ext>
  </a:extLst>
</a:theme>
</file>

<file path=ppt/theme/theme3.xml><?xml version="1.0" encoding="utf-8"?>
<a:theme xmlns:a="http://schemas.openxmlformats.org/drawingml/2006/main" name="Pasek dolny">
  <a:themeElements>
    <a:clrScheme name="Niestandardowy 39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B9A66C3F-F242-43F8-B848-FD8388D539F0}"/>
    </a:ext>
  </a:extLst>
</a:theme>
</file>

<file path=ppt/theme/theme4.xml><?xml version="1.0" encoding="utf-8"?>
<a:theme xmlns:a="http://schemas.openxmlformats.org/drawingml/2006/main" name="Pasek boczny">
  <a:themeElements>
    <a:clrScheme name="Niestandardowy 36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786EE32F-B344-45D6-B287-A8566D82442F}"/>
    </a:ext>
  </a:extLst>
</a:theme>
</file>

<file path=ppt/theme/theme5.xml><?xml version="1.0" encoding="utf-8"?>
<a:theme xmlns:a="http://schemas.openxmlformats.org/drawingml/2006/main" name="Logo z prawej">
  <a:themeElements>
    <a:clrScheme name="Niestandardowy 37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97425BF0-75F4-488B-B94D-D19C89FDF10F}"/>
    </a:ext>
  </a:extLst>
</a:theme>
</file>

<file path=ppt/theme/theme6.xml><?xml version="1.0" encoding="utf-8"?>
<a:theme xmlns:a="http://schemas.openxmlformats.org/drawingml/2006/main" name="Pusty">
  <a:themeElements>
    <a:clrScheme name="Niestandardowy 38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97425BF0-75F4-488B-B94D-D19C89FDF1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PrezentacjaUAM_wzór ze znakiem jednostki_16do9</Template>
  <TotalTime>47</TotalTime>
  <Words>4</Words>
  <Application>Microsoft Office PowerPoint</Application>
  <PresentationFormat>Pokaz na ekranie (16:9)</PresentationFormat>
  <Paragraphs>2</Paragraphs>
  <Slides>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1</vt:i4>
      </vt:variant>
      <vt:variant>
        <vt:lpstr>Motyw</vt:lpstr>
      </vt:variant>
      <vt:variant>
        <vt:i4>6</vt:i4>
      </vt:variant>
      <vt:variant>
        <vt:lpstr>Tytuły slajdów</vt:lpstr>
      </vt:variant>
      <vt:variant>
        <vt:i4>6</vt:i4>
      </vt:variant>
    </vt:vector>
  </HeadingPairs>
  <TitlesOfParts>
    <vt:vector size="13" baseType="lpstr">
      <vt:lpstr>Arial</vt:lpstr>
      <vt:lpstr>Okładka</vt:lpstr>
      <vt:lpstr>Slajd tytułowy</vt:lpstr>
      <vt:lpstr>Pasek dolny</vt:lpstr>
      <vt:lpstr>Pasek boczny</vt:lpstr>
      <vt:lpstr>Logo z prawej</vt:lpstr>
      <vt:lpstr>Pusty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SIW UAM</dc:creator>
  <cp:lastModifiedBy>Dorota Fedoruk</cp:lastModifiedBy>
  <cp:revision>12</cp:revision>
  <dcterms:created xsi:type="dcterms:W3CDTF">2023-07-13T13:11:43Z</dcterms:created>
  <dcterms:modified xsi:type="dcterms:W3CDTF">2023-10-19T09:23:06Z</dcterms:modified>
</cp:coreProperties>
</file>