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28" r:id="rId8"/>
    <p:sldId id="332" r:id="rId9"/>
    <p:sldId id="329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2F87"/>
    <a:srgbClr val="C1AFE5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6" name="Prostokąt 5"/>
          <p:cNvSpPr/>
          <p:nvPr userDrawn="1"/>
        </p:nvSpPr>
        <p:spPr>
          <a:xfrm>
            <a:off x="7815404" y="4881890"/>
            <a:ext cx="124264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1100" dirty="0" smtClean="0">
                <a:solidFill>
                  <a:schemeClr val="bg1"/>
                </a:solidFill>
              </a:rPr>
              <a:t>wfpik.amu.edu.pl</a:t>
            </a:r>
            <a:endParaRPr lang="pl-PL" sz="11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>
            <a:off x="7815404" y="4881890"/>
            <a:ext cx="124264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1100" dirty="0" smtClean="0">
                <a:solidFill>
                  <a:schemeClr val="bg1"/>
                </a:solidFill>
              </a:rPr>
              <a:t>wfpik.amu.edu.pl</a:t>
            </a:r>
            <a:endParaRPr lang="pl-PL" sz="11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5" y="378710"/>
              <a:ext cx="2674290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" y="3143"/>
            <a:ext cx="3121088" cy="923189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582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66" y="183022"/>
            <a:ext cx="1906672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582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582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219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47</TotalTime>
  <Words>4</Words>
  <Application>Microsoft Office PowerPoint</Application>
  <PresentationFormat>Pokaz na ekranie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12</cp:revision>
  <dcterms:created xsi:type="dcterms:W3CDTF">2023-07-13T13:11:43Z</dcterms:created>
  <dcterms:modified xsi:type="dcterms:W3CDTF">2023-10-19T09:23:06Z</dcterms:modified>
</cp:coreProperties>
</file>