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28" r:id="rId8"/>
    <p:sldId id="332" r:id="rId9"/>
    <p:sldId id="329" r:id="rId10"/>
    <p:sldId id="330" r:id="rId11"/>
    <p:sldId id="33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AFE5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6" name="Prostokąt 5"/>
          <p:cNvSpPr/>
          <p:nvPr userDrawn="1"/>
        </p:nvSpPr>
        <p:spPr>
          <a:xfrm>
            <a:off x="7815404" y="4881890"/>
            <a:ext cx="11015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1100" dirty="0" smtClean="0">
                <a:solidFill>
                  <a:schemeClr val="bg1"/>
                </a:solidFill>
              </a:rPr>
              <a:t>wn.amu.edu.pl</a:t>
            </a:r>
            <a:endParaRPr lang="pl-PL" sz="11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>
            <a:off x="7815404" y="4881890"/>
            <a:ext cx="11015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1100" dirty="0" smtClean="0">
                <a:solidFill>
                  <a:schemeClr val="bg1"/>
                </a:solidFill>
              </a:rPr>
              <a:t>wn.amu.edu.pl</a:t>
            </a:r>
            <a:endParaRPr lang="pl-PL" sz="11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 userDrawn="1"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455" y="378710"/>
              <a:ext cx="2674290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1" y="3143"/>
            <a:ext cx="3121089" cy="923189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C1AF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766" y="183022"/>
            <a:ext cx="1906672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C1AF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 userDrawn="1"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C1AF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2190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41</TotalTime>
  <Words>4</Words>
  <Application>Microsoft Office PowerPoint</Application>
  <PresentationFormat>Pokaz na ekranie (16:9)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11</cp:revision>
  <dcterms:created xsi:type="dcterms:W3CDTF">2023-07-13T13:11:43Z</dcterms:created>
  <dcterms:modified xsi:type="dcterms:W3CDTF">2023-10-19T08:15:14Z</dcterms:modified>
</cp:coreProperties>
</file>