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7815404" y="4881890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wn.amu.edu.pl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7815404" y="4881890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wn.amu.edu.pl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" y="3143"/>
            <a:ext cx="3121089" cy="923189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1A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1A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C1A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41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11</cp:revision>
  <dcterms:created xsi:type="dcterms:W3CDTF">2023-07-13T13:11:43Z</dcterms:created>
  <dcterms:modified xsi:type="dcterms:W3CDTF">2023-10-19T08:15:14Z</dcterms:modified>
</cp:coreProperties>
</file>