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3D4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wse.amu.edu.pl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wse.amu.edu.pl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2390109" cy="91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9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1066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28</cp:revision>
  <dcterms:created xsi:type="dcterms:W3CDTF">2023-07-13T13:11:43Z</dcterms:created>
  <dcterms:modified xsi:type="dcterms:W3CDTF">2023-11-07T12:40:00Z</dcterms:modified>
</cp:coreProperties>
</file>