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3" r:id="rId3"/>
    <p:sldMasterId id="2147483676" r:id="rId4"/>
    <p:sldMasterId id="2147483677" r:id="rId5"/>
    <p:sldMasterId id="2147483680" r:id="rId6"/>
    <p:sldMasterId id="2147483682" r:id="rId7"/>
  </p:sldMasterIdLst>
  <p:sldIdLst>
    <p:sldId id="316" r:id="rId8"/>
    <p:sldId id="317" r:id="rId9"/>
    <p:sldId id="318" r:id="rId10"/>
    <p:sldId id="320" r:id="rId11"/>
    <p:sldId id="325" r:id="rId12"/>
    <p:sldId id="323" r:id="rId13"/>
    <p:sldId id="32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7459" autoAdjust="0"/>
  </p:normalViewPr>
  <p:slideViewPr>
    <p:cSldViewPr snapToGrid="0">
      <p:cViewPr varScale="1">
        <p:scale>
          <a:sx n="211" d="100"/>
          <a:sy n="211" d="100"/>
        </p:scale>
        <p:origin x="19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Au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54" y="0"/>
            <a:ext cx="4570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6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lewej i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" y="4924622"/>
            <a:ext cx="734569" cy="1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12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36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obrazem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/wstaw obraz/</a:t>
            </a:r>
          </a:p>
        </p:txBody>
      </p:sp>
    </p:spTree>
    <p:extLst>
      <p:ext uri="{BB962C8B-B14F-4D97-AF65-F5344CB8AC3E}">
        <p14:creationId xmlns:p14="http://schemas.microsoft.com/office/powerpoint/2010/main" val="12040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pustym po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00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4992425" y="1914525"/>
            <a:ext cx="38073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4992426" y="2828925"/>
            <a:ext cx="3806825" cy="113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 smtClean="0"/>
              <a:t>Podtytuł / autor / jednostka</a:t>
            </a:r>
            <a:br>
              <a:rPr lang="pl-PL" dirty="0" smtClean="0"/>
            </a:br>
            <a:r>
              <a:rPr lang="pl-PL" dirty="0" smtClean="0"/>
              <a:t>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9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ustracja i teks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7238" cy="514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5497" y="290514"/>
            <a:ext cx="3876675" cy="516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pl-PL" dirty="0" smtClean="0"/>
              <a:t>Nagłówek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 hasCustomPrompt="1"/>
          </p:nvPr>
        </p:nvSpPr>
        <p:spPr>
          <a:xfrm>
            <a:off x="4825497" y="807293"/>
            <a:ext cx="3876675" cy="95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 smtClean="0"/>
              <a:t>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22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50/50 bez pola na obraz i zdefiniowanych pól tekstowych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59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5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z logo z prawej i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73" y="4924622"/>
            <a:ext cx="734569" cy="1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0" y="0"/>
            <a:ext cx="4573354" cy="5143500"/>
            <a:chOff x="0" y="0"/>
            <a:chExt cx="4573354" cy="5143500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0"/>
              <a:ext cx="4573354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67" y="406776"/>
              <a:ext cx="2640065" cy="4329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2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H="1">
            <a:off x="0" y="0"/>
            <a:ext cx="4573354" cy="5143500"/>
          </a:xfrm>
          <a:prstGeom prst="rect">
            <a:avLst/>
          </a:prstGeom>
          <a:solidFill>
            <a:srgbClr val="00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7" y="406776"/>
            <a:ext cx="2640065" cy="43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flipH="1">
            <a:off x="0" y="0"/>
            <a:ext cx="4573354" cy="5143500"/>
          </a:xfrm>
          <a:prstGeom prst="rect">
            <a:avLst/>
          </a:prstGeom>
          <a:solidFill>
            <a:srgbClr val="00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23669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 flipH="1">
            <a:off x="8181117" y="0"/>
            <a:ext cx="962883" cy="5143500"/>
          </a:xfrm>
          <a:prstGeom prst="rect">
            <a:avLst/>
          </a:prstGeom>
          <a:solidFill>
            <a:srgbClr val="00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>
              <a:solidFill>
                <a:srgbClr val="002D69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61" y="195504"/>
            <a:ext cx="441961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 userDrawn="1"/>
        </p:nvGrpSpPr>
        <p:grpSpPr>
          <a:xfrm>
            <a:off x="0" y="0"/>
            <a:ext cx="962883" cy="5143500"/>
            <a:chOff x="8181117" y="0"/>
            <a:chExt cx="962883" cy="5143500"/>
          </a:xfrm>
        </p:grpSpPr>
        <p:sp>
          <p:nvSpPr>
            <p:cNvPr id="9" name="Prostokąt 8"/>
            <p:cNvSpPr/>
            <p:nvPr userDrawn="1"/>
          </p:nvSpPr>
          <p:spPr>
            <a:xfrm flipH="1">
              <a:off x="8181117" y="0"/>
              <a:ext cx="962883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>
                <a:solidFill>
                  <a:srgbClr val="002D69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361" y="195504"/>
              <a:ext cx="441961" cy="551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7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2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6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2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71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825497" y="290514"/>
            <a:ext cx="3377209" cy="5167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4825497" y="904112"/>
            <a:ext cx="3876675" cy="9509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85863" y="2360380"/>
            <a:ext cx="2780376" cy="32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07452" y="2348152"/>
            <a:ext cx="275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884943" y="226300"/>
            <a:ext cx="40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4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84943" y="1491816"/>
            <a:ext cx="4028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84943" y="1034616"/>
            <a:ext cx="40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20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pl-PL" sz="20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3" y="195504"/>
            <a:ext cx="441961" cy="5516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884943" y="3493353"/>
            <a:ext cx="2561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solidFill>
                  <a:srgbClr val="002D69"/>
                </a:solidFill>
              </a:rPr>
              <a:t>Uwaga: w zależności od pomysłu na wykorzystanie obu pól, jeden ze znaków w narożnikach powinien zostać usunięty.</a:t>
            </a:r>
            <a:endParaRPr lang="pl-PL" sz="1000" i="1" dirty="0">
              <a:solidFill>
                <a:srgbClr val="002D6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49919" y="2230480"/>
            <a:ext cx="338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/>
                </a:solidFill>
              </a:rPr>
              <a:t>Pole do dowolnego wykorzystania (biały tekst, zdjęcie na granatowym tle itp.)</a:t>
            </a:r>
            <a:endParaRPr lang="pl-PL" sz="1400" i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884943" y="2746277"/>
            <a:ext cx="295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rgbClr val="002D69"/>
                </a:solidFill>
              </a:rPr>
              <a:t>Pole do dowolnego wykorzystania (tekst, grafika, wykres itp.)</a:t>
            </a:r>
            <a:endParaRPr lang="pl-PL" sz="1400" i="1" dirty="0">
              <a:solidFill>
                <a:srgbClr val="00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5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02655" y="226300"/>
            <a:ext cx="755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4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02654" y="1491816"/>
            <a:ext cx="7550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rzykładowy 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6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  <a:endParaRPr lang="pl-PL" sz="16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02655" y="1034616"/>
            <a:ext cx="755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20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sz="20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7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11290"/>
      </p:ext>
    </p:extLst>
  </p:cSld>
  <p:clrMapOvr>
    <a:masterClrMapping/>
  </p:clrMapOvr>
</p:sld>
</file>

<file path=ppt/theme/theme1.xml><?xml version="1.0" encoding="utf-8"?>
<a:theme xmlns:a="http://schemas.openxmlformats.org/drawingml/2006/main" name="Okładka">
  <a:themeElements>
    <a:clrScheme name="Niestandardowy 11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4F58BB1F-E687-42AB-8486-F58990DB15FA}"/>
    </a:ext>
  </a:extLst>
</a:theme>
</file>

<file path=ppt/theme/theme2.xml><?xml version="1.0" encoding="utf-8"?>
<a:theme xmlns:a="http://schemas.openxmlformats.org/drawingml/2006/main" name="Slajd tytułowy">
  <a:themeElements>
    <a:clrScheme name="Niestandardowy 12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37814F97-B5CC-48BF-8424-77B31886AEB9}"/>
    </a:ext>
  </a:extLst>
</a:theme>
</file>

<file path=ppt/theme/theme3.xml><?xml version="1.0" encoding="utf-8"?>
<a:theme xmlns:a="http://schemas.openxmlformats.org/drawingml/2006/main" name="Ilustracja i tekst 50/50">
  <a:themeElements>
    <a:clrScheme name="Niestandardowy 1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B50E84C1-A4ED-4CA0-B8DF-E3AE13267F8C}"/>
    </a:ext>
  </a:extLst>
</a:theme>
</file>

<file path=ppt/theme/theme4.xml><?xml version="1.0" encoding="utf-8"?>
<a:theme xmlns:a="http://schemas.openxmlformats.org/drawingml/2006/main" name="Pasek z logo z prawej">
  <a:themeElements>
    <a:clrScheme name="Niestandardowy 1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F5C0206E-6320-4D30-BA49-C53DEA74C207}"/>
    </a:ext>
  </a:extLst>
</a:theme>
</file>

<file path=ppt/theme/theme5.xml><?xml version="1.0" encoding="utf-8"?>
<a:theme xmlns:a="http://schemas.openxmlformats.org/drawingml/2006/main" name="Pasek z logo z lewej">
  <a:themeElements>
    <a:clrScheme name="Niestandardowy 15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DDD35DD7-6CE0-46D2-BFA1-4FE8B8300E0A}"/>
    </a:ext>
  </a:extLst>
</a:theme>
</file>

<file path=ppt/theme/theme6.xml><?xml version="1.0" encoding="utf-8"?>
<a:theme xmlns:a="http://schemas.openxmlformats.org/drawingml/2006/main" name="Logo z prawej">
  <a:themeElements>
    <a:clrScheme name="Niestandardowy 1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A0503CFF-500B-4066-9FC0-71302DDABFDF}"/>
    </a:ext>
  </a:extLst>
</a:theme>
</file>

<file path=ppt/theme/theme7.xml><?xml version="1.0" encoding="utf-8"?>
<a:theme xmlns:a="http://schemas.openxmlformats.org/drawingml/2006/main" name="Pusty">
  <a:themeElements>
    <a:clrScheme name="Niestandardowy 18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16do9.potx" id="{C0369FDC-FD92-437A-B206-B7197AEA8A20}" vid="{91F097DC-0B3C-4E6B-B61A-63EA45D39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PrezentacjaUAM_wzór1_16do9</Template>
  <TotalTime>106</TotalTime>
  <Words>59</Words>
  <Application>Microsoft Office PowerPoint</Application>
  <PresentationFormat>Pokaz na ekranie (16:9)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Okładka</vt:lpstr>
      <vt:lpstr>Slajd tytułowy</vt:lpstr>
      <vt:lpstr>Ilustracja i tekst 50/50</vt:lpstr>
      <vt:lpstr>Pasek z logo z prawej</vt:lpstr>
      <vt:lpstr>Pasek z logo z lewej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11</cp:revision>
  <dcterms:created xsi:type="dcterms:W3CDTF">2023-07-13T13:06:26Z</dcterms:created>
  <dcterms:modified xsi:type="dcterms:W3CDTF">2023-08-09T09:41:05Z</dcterms:modified>
</cp:coreProperties>
</file>