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4" r:id="rId8"/>
    <p:sldId id="332" r:id="rId9"/>
    <p:sldId id="336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5626953" y="4872841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</a:rPr>
              <a:t>wn.amu.edu.pl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5626953" y="4872841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</a:rPr>
              <a:t>wn.amu.edu.pl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1A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6660" cy="87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1A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52246" cy="5138994"/>
          </a:xfrm>
          <a:prstGeom prst="rect">
            <a:avLst/>
          </a:prstGeom>
          <a:solidFill>
            <a:srgbClr val="C1A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1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5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14</cp:revision>
  <dcterms:created xsi:type="dcterms:W3CDTF">2023-07-13T12:51:24Z</dcterms:created>
  <dcterms:modified xsi:type="dcterms:W3CDTF">2023-10-19T08:32:09Z</dcterms:modified>
</cp:coreProperties>
</file>