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  <p:sldId id="338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D4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wse.amu.edu.pl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35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wse.amu.edu.pl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" y="0"/>
            <a:ext cx="2286653" cy="878183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9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9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009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631739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25</cp:revision>
  <dcterms:created xsi:type="dcterms:W3CDTF">2023-07-13T12:51:24Z</dcterms:created>
  <dcterms:modified xsi:type="dcterms:W3CDTF">2023-11-07T12:42:19Z</dcterms:modified>
</cp:coreProperties>
</file>