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2123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2286653" cy="8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2023-11-07T08:53:53Z</dcterms:modified>
</cp:coreProperties>
</file>