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3D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chemia.amu.edu.pl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chemia.amu.edu.pl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" y="3143"/>
            <a:ext cx="2403836" cy="923187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271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2023-07-13T13:11:43Z</dcterms:created>
  <dcterms:modified xsi:type="dcterms:W3CDTF">2023-11-07T10:57:56Z</dcterms:modified>
</cp:coreProperties>
</file>