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4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5.xml" ContentType="application/vnd.openxmlformats-officedocument.theme+xml"/>
  <Override PartName="/ppt/slideLayouts/slideLayout12.xml" ContentType="application/vnd.openxmlformats-officedocument.presentationml.slideLayout+xml"/>
  <Override PartName="/ppt/theme/theme6.xml" ContentType="application/vnd.openxmlformats-officedocument.theme+xml"/>
  <Override PartName="/ppt/slideLayouts/slideLayout13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  <p:sldMasterId id="2147483676" r:id="rId2"/>
    <p:sldMasterId id="2147483699" r:id="rId3"/>
    <p:sldMasterId id="2147483692" r:id="rId4"/>
    <p:sldMasterId id="2147483694" r:id="rId5"/>
    <p:sldMasterId id="2147483690" r:id="rId6"/>
    <p:sldMasterId id="2147483696" r:id="rId7"/>
  </p:sldMasterIdLst>
  <p:sldIdLst>
    <p:sldId id="320" r:id="rId8"/>
    <p:sldId id="317" r:id="rId9"/>
    <p:sldId id="324" r:id="rId10"/>
    <p:sldId id="323" r:id="rId11"/>
    <p:sldId id="322" r:id="rId12"/>
    <p:sldId id="327" r:id="rId13"/>
    <p:sldId id="328" r:id="rId14"/>
    <p:sldId id="325" r:id="rId15"/>
  </p:sldIdLst>
  <p:sldSz cx="6858000" cy="5143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D69"/>
    <a:srgbClr val="1D5A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17" autoAdjust="0"/>
    <p:restoredTop sz="94660"/>
  </p:normalViewPr>
  <p:slideViewPr>
    <p:cSldViewPr snapToGrid="0">
      <p:cViewPr varScale="1">
        <p:scale>
          <a:sx n="211" d="100"/>
          <a:sy n="211" d="100"/>
        </p:scale>
        <p:origin x="1980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kładka z Aul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0"/>
            <a:ext cx="3429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524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z logo z lewej i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09" y="4910935"/>
            <a:ext cx="664241" cy="132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5682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sek z logo z lewej bez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47960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z prawe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52797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1137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kładka z obrazem 50/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obrazu 3"/>
          <p:cNvSpPr>
            <a:spLocks noGrp="1"/>
          </p:cNvSpPr>
          <p:nvPr>
            <p:ph type="pic" sz="quarter" idx="10" hasCustomPrompt="1"/>
          </p:nvPr>
        </p:nvSpPr>
        <p:spPr>
          <a:xfrm>
            <a:off x="3422650" y="0"/>
            <a:ext cx="3435350" cy="5143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i="1">
                <a:solidFill>
                  <a:srgbClr val="002D69"/>
                </a:solidFill>
              </a:defRPr>
            </a:lvl1pPr>
          </a:lstStyle>
          <a:p>
            <a:r>
              <a:rPr lang="pl-PL" dirty="0" smtClean="0"/>
              <a:t>/obraz/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04970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kładka z pustym pol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1948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 z polami tekstowy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ymbol zastępczy tekstu 9"/>
          <p:cNvSpPr>
            <a:spLocks noGrp="1"/>
          </p:cNvSpPr>
          <p:nvPr>
            <p:ph type="body" sz="quarter" idx="10" hasCustomPrompt="1"/>
          </p:nvPr>
        </p:nvSpPr>
        <p:spPr>
          <a:xfrm>
            <a:off x="3673132" y="1904921"/>
            <a:ext cx="2927693" cy="59848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baseline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l-PL" dirty="0" smtClean="0"/>
              <a:t>Tytuł prezentacji</a:t>
            </a:r>
            <a:br>
              <a:rPr lang="pl-PL" dirty="0" smtClean="0"/>
            </a:br>
            <a:r>
              <a:rPr lang="pl-PL" dirty="0" smtClean="0"/>
              <a:t>(Arial </a:t>
            </a:r>
            <a:r>
              <a:rPr lang="pl-PL" dirty="0" err="1" smtClean="0"/>
              <a:t>bold</a:t>
            </a:r>
            <a:r>
              <a:rPr lang="pl-PL" dirty="0" smtClean="0"/>
              <a:t>)</a:t>
            </a:r>
            <a:endParaRPr lang="pl-PL" dirty="0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sz="quarter" idx="11" hasCustomPrompt="1"/>
          </p:nvPr>
        </p:nvSpPr>
        <p:spPr>
          <a:xfrm>
            <a:off x="3673475" y="2617717"/>
            <a:ext cx="2927350" cy="62547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l-PL" dirty="0" smtClean="0"/>
              <a:t>Podtytuł / autor / jednostka (Arial)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11243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 bez pól tekstowy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0512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lustracja i tekst 50/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9"/>
          <p:cNvSpPr>
            <a:spLocks noGrp="1"/>
          </p:cNvSpPr>
          <p:nvPr>
            <p:ph type="body" sz="quarter" idx="10" hasCustomPrompt="1"/>
          </p:nvPr>
        </p:nvSpPr>
        <p:spPr>
          <a:xfrm>
            <a:off x="3673132" y="197752"/>
            <a:ext cx="2927693" cy="59848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baseline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l-PL" dirty="0" smtClean="0"/>
              <a:t>Nagłówek</a:t>
            </a:r>
            <a:endParaRPr lang="pl-PL" dirty="0"/>
          </a:p>
        </p:txBody>
      </p:sp>
      <p:sp>
        <p:nvSpPr>
          <p:cNvPr id="3" name="Symbol zastępczy tekstu 11"/>
          <p:cNvSpPr>
            <a:spLocks noGrp="1"/>
          </p:cNvSpPr>
          <p:nvPr>
            <p:ph type="body" sz="quarter" idx="11" hasCustomPrompt="1"/>
          </p:nvPr>
        </p:nvSpPr>
        <p:spPr>
          <a:xfrm>
            <a:off x="3673475" y="910548"/>
            <a:ext cx="2927350" cy="62547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l-PL" dirty="0" smtClean="0"/>
              <a:t>Tekst</a:t>
            </a:r>
            <a:endParaRPr lang="pl-PL" dirty="0"/>
          </a:p>
        </p:txBody>
      </p:sp>
      <p:sp>
        <p:nvSpPr>
          <p:cNvPr id="5" name="Symbol zastępczy obrazu 4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3422650" cy="5143500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7274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0/50 bez pola na grafikę i pół tekstowy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4579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z logo z prawej i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4850" y="4910935"/>
            <a:ext cx="664241" cy="132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969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sek z logo z prawej bez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0939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3.pn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2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 flipH="1">
            <a:off x="0" y="0"/>
            <a:ext cx="3430016" cy="5143500"/>
          </a:xfrm>
          <a:prstGeom prst="rect">
            <a:avLst/>
          </a:prstGeom>
          <a:solidFill>
            <a:srgbClr val="002D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760"/>
          </a:p>
        </p:txBody>
      </p:sp>
      <p:pic>
        <p:nvPicPr>
          <p:cNvPr id="2" name="Obraz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994" y="385338"/>
            <a:ext cx="2520029" cy="4420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642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701" r:id="rId2"/>
    <p:sldLayoutId id="2147483702" r:id="rId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 userDrawn="1"/>
        </p:nvSpPr>
        <p:spPr>
          <a:xfrm flipH="1">
            <a:off x="0" y="0"/>
            <a:ext cx="3430016" cy="5143500"/>
          </a:xfrm>
          <a:prstGeom prst="rect">
            <a:avLst/>
          </a:prstGeom>
          <a:solidFill>
            <a:srgbClr val="002D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760"/>
          </a:p>
        </p:txBody>
      </p:sp>
      <p:pic>
        <p:nvPicPr>
          <p:cNvPr id="5" name="Obraz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994" y="385338"/>
            <a:ext cx="2520029" cy="4420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957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98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 userDrawn="1"/>
        </p:nvSpPr>
        <p:spPr>
          <a:xfrm flipH="1">
            <a:off x="0" y="0"/>
            <a:ext cx="3430016" cy="5143500"/>
          </a:xfrm>
          <a:prstGeom prst="rect">
            <a:avLst/>
          </a:prstGeom>
          <a:solidFill>
            <a:srgbClr val="002D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760"/>
          </a:p>
        </p:txBody>
      </p:sp>
    </p:spTree>
    <p:extLst>
      <p:ext uri="{BB962C8B-B14F-4D97-AF65-F5344CB8AC3E}">
        <p14:creationId xmlns:p14="http://schemas.microsoft.com/office/powerpoint/2010/main" val="2717325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 userDrawn="1"/>
        </p:nvSpPr>
        <p:spPr>
          <a:xfrm flipH="1">
            <a:off x="6035941" y="0"/>
            <a:ext cx="822059" cy="5143500"/>
          </a:xfrm>
          <a:prstGeom prst="rect">
            <a:avLst/>
          </a:prstGeom>
          <a:solidFill>
            <a:srgbClr val="002D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760">
              <a:solidFill>
                <a:srgbClr val="002D69"/>
              </a:solidFill>
            </a:endParaRPr>
          </a:p>
        </p:txBody>
      </p:sp>
      <p:pic>
        <p:nvPicPr>
          <p:cNvPr id="5" name="Obraz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3574" y="200638"/>
            <a:ext cx="426793" cy="532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339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70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 userDrawn="1"/>
        </p:nvSpPr>
        <p:spPr>
          <a:xfrm flipH="1">
            <a:off x="0" y="0"/>
            <a:ext cx="822059" cy="5143500"/>
          </a:xfrm>
          <a:prstGeom prst="rect">
            <a:avLst/>
          </a:prstGeom>
          <a:solidFill>
            <a:srgbClr val="002D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760">
              <a:solidFill>
                <a:srgbClr val="002D69"/>
              </a:solidFill>
            </a:endParaRPr>
          </a:p>
        </p:txBody>
      </p:sp>
      <p:pic>
        <p:nvPicPr>
          <p:cNvPr id="5" name="Obraz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633" y="200638"/>
            <a:ext cx="426793" cy="532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64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70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2817" y="196134"/>
            <a:ext cx="441961" cy="548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219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4087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5812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29678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"/>
          <p:cNvGrpSpPr/>
          <p:nvPr/>
        </p:nvGrpSpPr>
        <p:grpSpPr>
          <a:xfrm>
            <a:off x="1" y="642938"/>
            <a:ext cx="5910782" cy="3857625"/>
            <a:chOff x="4566621" y="0"/>
            <a:chExt cx="4577379" cy="5143500"/>
          </a:xfrm>
          <a:solidFill>
            <a:schemeClr val="bg1"/>
          </a:solidFill>
        </p:grpSpPr>
        <p:sp>
          <p:nvSpPr>
            <p:cNvPr id="3" name="Prostokąt 2"/>
            <p:cNvSpPr/>
            <p:nvPr/>
          </p:nvSpPr>
          <p:spPr>
            <a:xfrm flipH="1">
              <a:off x="4566621" y="0"/>
              <a:ext cx="4577379" cy="5143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sz="760"/>
            </a:p>
          </p:txBody>
        </p:sp>
        <p:sp>
          <p:nvSpPr>
            <p:cNvPr id="4" name="pole tekstowe 3"/>
            <p:cNvSpPr txBox="1"/>
            <p:nvPr/>
          </p:nvSpPr>
          <p:spPr>
            <a:xfrm>
              <a:off x="4753046" y="226300"/>
              <a:ext cx="4028792" cy="55399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pl-PL" sz="21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Nagłówek slajdu</a:t>
              </a:r>
            </a:p>
          </p:txBody>
        </p:sp>
        <p:sp>
          <p:nvSpPr>
            <p:cNvPr id="5" name="pole tekstowe 4"/>
            <p:cNvSpPr txBox="1"/>
            <p:nvPr/>
          </p:nvSpPr>
          <p:spPr>
            <a:xfrm>
              <a:off x="4753045" y="1034616"/>
              <a:ext cx="4028793" cy="43088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>
                <a:buClr>
                  <a:srgbClr val="002D69"/>
                </a:buClr>
                <a:buSzPct val="130000"/>
              </a:pPr>
              <a:r>
                <a:rPr lang="pl-PL" sz="15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Tekst</a:t>
              </a:r>
            </a:p>
          </p:txBody>
        </p:sp>
      </p:grpSp>
      <p:sp>
        <p:nvSpPr>
          <p:cNvPr id="6" name="pole tekstowe 5"/>
          <p:cNvSpPr txBox="1"/>
          <p:nvPr/>
        </p:nvSpPr>
        <p:spPr>
          <a:xfrm>
            <a:off x="217284" y="1152957"/>
            <a:ext cx="5717797" cy="525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68" indent="-257168">
              <a:spcBef>
                <a:spcPts val="450"/>
              </a:spcBef>
              <a:buClr>
                <a:srgbClr val="002D69"/>
              </a:buClr>
              <a:buSzPct val="100000"/>
              <a:buFont typeface="Arial" panose="020B0604020202020204" pitchFamily="34" charset="0"/>
              <a:buChar char="●"/>
            </a:pPr>
            <a:r>
              <a:rPr lang="pl-PL" sz="1200" dirty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podpunkt</a:t>
            </a:r>
          </a:p>
          <a:p>
            <a:pPr marL="257168" indent="-257168">
              <a:spcBef>
                <a:spcPts val="450"/>
              </a:spcBef>
              <a:buClr>
                <a:srgbClr val="002D69"/>
              </a:buClr>
              <a:buSzPct val="100000"/>
              <a:buFont typeface="Arial" panose="020B0604020202020204" pitchFamily="34" charset="0"/>
              <a:buChar char="●"/>
            </a:pPr>
            <a:r>
              <a:rPr lang="pl-PL" sz="1200" dirty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podpunkt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217283" y="183450"/>
            <a:ext cx="5717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Nagłówek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217284" y="789687"/>
            <a:ext cx="571779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2D69"/>
              </a:buClr>
              <a:buSzPct val="130000"/>
            </a:pPr>
            <a:r>
              <a:rPr lang="pl-PL" sz="1500" dirty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Tekst</a:t>
            </a:r>
          </a:p>
        </p:txBody>
      </p:sp>
    </p:spTree>
    <p:extLst>
      <p:ext uri="{BB962C8B-B14F-4D97-AF65-F5344CB8AC3E}">
        <p14:creationId xmlns:p14="http://schemas.microsoft.com/office/powerpoint/2010/main" val="2159012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027560" y="1152957"/>
            <a:ext cx="5717797" cy="525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68" indent="-257168">
              <a:spcBef>
                <a:spcPts val="450"/>
              </a:spcBef>
              <a:buClr>
                <a:srgbClr val="002D69"/>
              </a:buClr>
              <a:buSzPct val="100000"/>
              <a:buFont typeface="Arial" panose="020B0604020202020204" pitchFamily="34" charset="0"/>
              <a:buChar char="●"/>
            </a:pPr>
            <a:r>
              <a:rPr lang="pl-PL" sz="1200" dirty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podpunkt</a:t>
            </a:r>
          </a:p>
          <a:p>
            <a:pPr marL="257168" indent="-257168">
              <a:spcBef>
                <a:spcPts val="450"/>
              </a:spcBef>
              <a:buClr>
                <a:srgbClr val="002D69"/>
              </a:buClr>
              <a:buSzPct val="100000"/>
              <a:buFont typeface="Arial" panose="020B0604020202020204" pitchFamily="34" charset="0"/>
              <a:buChar char="●"/>
            </a:pPr>
            <a:r>
              <a:rPr lang="pl-PL" sz="1200" dirty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podpunkt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1027559" y="183450"/>
            <a:ext cx="5717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Nagłówek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1027560" y="789687"/>
            <a:ext cx="571779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2D69"/>
              </a:buClr>
              <a:buSzPct val="130000"/>
            </a:pPr>
            <a:r>
              <a:rPr lang="pl-PL" sz="1500" dirty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Tekst</a:t>
            </a:r>
          </a:p>
        </p:txBody>
      </p:sp>
    </p:spTree>
    <p:extLst>
      <p:ext uri="{BB962C8B-B14F-4D97-AF65-F5344CB8AC3E}">
        <p14:creationId xmlns:p14="http://schemas.microsoft.com/office/powerpoint/2010/main" val="818465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17284" y="1152957"/>
            <a:ext cx="5717797" cy="525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68" indent="-257168">
              <a:spcBef>
                <a:spcPts val="450"/>
              </a:spcBef>
              <a:buClr>
                <a:srgbClr val="002D69"/>
              </a:buClr>
              <a:buSzPct val="100000"/>
              <a:buFont typeface="Arial" panose="020B0604020202020204" pitchFamily="34" charset="0"/>
              <a:buChar char="●"/>
            </a:pPr>
            <a:r>
              <a:rPr lang="pl-PL" sz="1200" dirty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podpunkt</a:t>
            </a:r>
          </a:p>
          <a:p>
            <a:pPr marL="257168" indent="-257168">
              <a:spcBef>
                <a:spcPts val="450"/>
              </a:spcBef>
              <a:buClr>
                <a:srgbClr val="002D69"/>
              </a:buClr>
              <a:buSzPct val="100000"/>
              <a:buFont typeface="Arial" panose="020B0604020202020204" pitchFamily="34" charset="0"/>
              <a:buChar char="●"/>
            </a:pPr>
            <a:r>
              <a:rPr lang="pl-PL" sz="1200" dirty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podpunkt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217283" y="183450"/>
            <a:ext cx="5717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Nagłówek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217284" y="789687"/>
            <a:ext cx="571779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2D69"/>
              </a:buClr>
              <a:buSzPct val="130000"/>
            </a:pPr>
            <a:r>
              <a:rPr lang="pl-PL" sz="1500" dirty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Tekst</a:t>
            </a:r>
          </a:p>
        </p:txBody>
      </p:sp>
    </p:spTree>
    <p:extLst>
      <p:ext uri="{BB962C8B-B14F-4D97-AF65-F5344CB8AC3E}">
        <p14:creationId xmlns:p14="http://schemas.microsoft.com/office/powerpoint/2010/main" val="1984745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l-PL" dirty="0" smtClean="0"/>
          </a:p>
        </p:txBody>
      </p:sp>
      <p:sp>
        <p:nvSpPr>
          <p:cNvPr id="6" name="Symbol zastępczy obrazu 5"/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467956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21811" y="2154725"/>
            <a:ext cx="299217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i="1" dirty="0" smtClean="0">
                <a:solidFill>
                  <a:schemeClr val="bg1"/>
                </a:solidFill>
              </a:rPr>
              <a:t>Pole do dowolnego wykorzystania (biały tekst, zdjęcie na granatowym tle itp.)</a:t>
            </a:r>
            <a:endParaRPr lang="pl-PL" sz="1400" i="1" dirty="0">
              <a:solidFill>
                <a:schemeClr val="bg1"/>
              </a:solidFill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3541010" y="196134"/>
            <a:ext cx="244785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i="1" dirty="0" smtClean="0">
                <a:solidFill>
                  <a:srgbClr val="002D69"/>
                </a:solidFill>
              </a:rPr>
              <a:t>Uwaga: w zależności od pomysłu na wykorzystanie obu pól, jeden ze znaków powinien zostać usunięty.</a:t>
            </a:r>
            <a:endParaRPr lang="pl-PL" sz="1000" i="1" dirty="0">
              <a:solidFill>
                <a:srgbClr val="002D69"/>
              </a:solidFill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2817" y="196134"/>
            <a:ext cx="441961" cy="548641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694" y="196134"/>
            <a:ext cx="439519" cy="548641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3855267" y="2382571"/>
            <a:ext cx="29514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i="1" dirty="0" smtClean="0">
                <a:solidFill>
                  <a:srgbClr val="002D69"/>
                </a:solidFill>
              </a:rPr>
              <a:t>Pole do dowolnego wykorzystania</a:t>
            </a:r>
            <a:endParaRPr lang="pl-PL" sz="1400" i="1" dirty="0">
              <a:solidFill>
                <a:srgbClr val="002D6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395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959903"/>
      </p:ext>
    </p:extLst>
  </p:cSld>
  <p:clrMapOvr>
    <a:masterClrMapping/>
  </p:clrMapOvr>
</p:sld>
</file>

<file path=ppt/theme/theme1.xml><?xml version="1.0" encoding="utf-8"?>
<a:theme xmlns:a="http://schemas.openxmlformats.org/drawingml/2006/main" name="Okładka">
  <a:themeElements>
    <a:clrScheme name="Niestandardowy 19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1_3do4.potx" id="{2A31032C-234D-4E5F-8936-723E07374C61}" vid="{98EA0585-3025-49D1-BC26-B83B67EBC624}"/>
    </a:ext>
  </a:extLst>
</a:theme>
</file>

<file path=ppt/theme/theme2.xml><?xml version="1.0" encoding="utf-8"?>
<a:theme xmlns:a="http://schemas.openxmlformats.org/drawingml/2006/main" name="Tytułowy">
  <a:themeElements>
    <a:clrScheme name="Niestandardowy 20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1_3do4.potx" id="{2A31032C-234D-4E5F-8936-723E07374C61}" vid="{607C2B76-503F-4997-83A0-97C882B060C6}"/>
    </a:ext>
  </a:extLst>
</a:theme>
</file>

<file path=ppt/theme/theme3.xml><?xml version="1.0" encoding="utf-8"?>
<a:theme xmlns:a="http://schemas.openxmlformats.org/drawingml/2006/main" name="Ilustracja i tekst 50/50">
  <a:themeElements>
    <a:clrScheme name="Niestandardowy 21">
      <a:dk1>
        <a:srgbClr val="002D69"/>
      </a:dk1>
      <a:lt1>
        <a:sysClr val="window" lastClr="FFFFFF"/>
      </a:lt1>
      <a:dk2>
        <a:srgbClr val="44546A"/>
      </a:dk2>
      <a:lt2>
        <a:srgbClr val="F2F2F2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1_3do4.potx" id="{2A31032C-234D-4E5F-8936-723E07374C61}" vid="{3375D818-5B24-4F07-85E7-659DE6B803BA}"/>
    </a:ext>
  </a:extLst>
</a:theme>
</file>

<file path=ppt/theme/theme4.xml><?xml version="1.0" encoding="utf-8"?>
<a:theme xmlns:a="http://schemas.openxmlformats.org/drawingml/2006/main" name="Pasek z logo z prawej">
  <a:themeElements>
    <a:clrScheme name="Niestandardowy 22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1_3do4.potx" id="{2A31032C-234D-4E5F-8936-723E07374C61}" vid="{451005E5-E9DA-4FF0-A34F-2A078B9729C5}"/>
    </a:ext>
  </a:extLst>
</a:theme>
</file>

<file path=ppt/theme/theme5.xml><?xml version="1.0" encoding="utf-8"?>
<a:theme xmlns:a="http://schemas.openxmlformats.org/drawingml/2006/main" name="Pasek z logo z lewej">
  <a:themeElements>
    <a:clrScheme name="Niestandardowy 23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1_3do4.potx" id="{2A31032C-234D-4E5F-8936-723E07374C61}" vid="{28743C67-BF22-499A-8484-C1F2022CE28F}"/>
    </a:ext>
  </a:extLst>
</a:theme>
</file>

<file path=ppt/theme/theme6.xml><?xml version="1.0" encoding="utf-8"?>
<a:theme xmlns:a="http://schemas.openxmlformats.org/drawingml/2006/main" name="Logo z prawej">
  <a:themeElements>
    <a:clrScheme name="Niestandardowy 24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1_3do4.potx" id="{2A31032C-234D-4E5F-8936-723E07374C61}" vid="{ED7C9CDE-4A11-4BAC-948B-C48E81D33F25}"/>
    </a:ext>
  </a:extLst>
</a:theme>
</file>

<file path=ppt/theme/theme7.xml><?xml version="1.0" encoding="utf-8"?>
<a:theme xmlns:a="http://schemas.openxmlformats.org/drawingml/2006/main" name="Pusty">
  <a:themeElements>
    <a:clrScheme name="Niestandardowy 25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1_3do4.potx" id="{2A31032C-234D-4E5F-8936-723E07374C61}" vid="{DCF4745F-DAD6-4157-9E9B-1A41D9EA29B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PrezentacjaUAM_wzór1_3do4</Template>
  <TotalTime>161</TotalTime>
  <Words>51</Words>
  <Application>Microsoft Office PowerPoint</Application>
  <PresentationFormat>Niestandardowy</PresentationFormat>
  <Paragraphs>17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1</vt:i4>
      </vt:variant>
      <vt:variant>
        <vt:lpstr>Motyw</vt:lpstr>
      </vt:variant>
      <vt:variant>
        <vt:i4>7</vt:i4>
      </vt:variant>
      <vt:variant>
        <vt:lpstr>Tytuły slajdów</vt:lpstr>
      </vt:variant>
      <vt:variant>
        <vt:i4>8</vt:i4>
      </vt:variant>
    </vt:vector>
  </HeadingPairs>
  <TitlesOfParts>
    <vt:vector size="16" baseType="lpstr">
      <vt:lpstr>Arial</vt:lpstr>
      <vt:lpstr>Okładka</vt:lpstr>
      <vt:lpstr>Tytułowy</vt:lpstr>
      <vt:lpstr>Ilustracja i tekst 50/50</vt:lpstr>
      <vt:lpstr>Pasek z logo z prawej</vt:lpstr>
      <vt:lpstr>Pasek z logo z lewej</vt:lpstr>
      <vt:lpstr>Logo z prawej</vt:lpstr>
      <vt:lpstr>Pusty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SIW UAM</dc:creator>
  <cp:lastModifiedBy>Dorota Fedoruk</cp:lastModifiedBy>
  <cp:revision>9</cp:revision>
  <dcterms:created xsi:type="dcterms:W3CDTF">2023-07-13T13:04:46Z</dcterms:created>
  <dcterms:modified xsi:type="dcterms:W3CDTF">2023-08-09T09:42:43Z</dcterms:modified>
</cp:coreProperties>
</file>