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9" r:id="rId8"/>
    <p:sldId id="332" r:id="rId9"/>
    <p:sldId id="340" r:id="rId10"/>
    <p:sldId id="330" r:id="rId11"/>
    <p:sldId id="331" r:id="rId12"/>
    <p:sldId id="341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03D"/>
    <a:srgbClr val="691E7C"/>
    <a:srgbClr val="436A82"/>
    <a:srgbClr val="0092BD"/>
    <a:srgbClr val="8F23B3"/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chemia.amu.edu.pl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18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chemia.amu.edu.pl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CF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596323" cy="8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CF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CF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4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3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914113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25</cp:revision>
  <dcterms:created xsi:type="dcterms:W3CDTF">2023-07-13T12:51:24Z</dcterms:created>
  <dcterms:modified xsi:type="dcterms:W3CDTF">2023-11-07T10:57:32Z</dcterms:modified>
</cp:coreProperties>
</file>