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  <p:sldId id="34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03D"/>
    <a:srgbClr val="691E7C"/>
    <a:srgbClr val="436A82"/>
    <a:srgbClr val="0092BD"/>
    <a:srgbClr val="8F23B3"/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chemia.amu.edu.pl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18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chemia.amu.edu.pl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CF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596323" cy="8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CF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CF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914113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2023-11-07T10:57:32Z</dcterms:modified>
</cp:coreProperties>
</file>