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4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5.xml" ContentType="application/vnd.openxmlformats-officedocument.theme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slideLayouts/slideLayout10.xml" ContentType="application/vnd.openxmlformats-officedocument.presentationml.slideLayout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8" r:id="rId1"/>
    <p:sldMasterId id="2147483671" r:id="rId2"/>
    <p:sldMasterId id="2147483673" r:id="rId3"/>
    <p:sldMasterId id="2147483675" r:id="rId4"/>
    <p:sldMasterId id="2147483678" r:id="rId5"/>
    <p:sldMasterId id="2147483681" r:id="rId6"/>
    <p:sldMasterId id="2147483683" r:id="rId7"/>
  </p:sldMasterIdLst>
  <p:sldIdLst>
    <p:sldId id="319" r:id="rId8"/>
    <p:sldId id="320" r:id="rId9"/>
    <p:sldId id="321" r:id="rId10"/>
    <p:sldId id="322" r:id="rId11"/>
    <p:sldId id="323" r:id="rId12"/>
    <p:sldId id="324" r:id="rId13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D69"/>
    <a:srgbClr val="1D5A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3" autoAdjust="0"/>
    <p:restoredTop sz="94660"/>
  </p:normalViewPr>
  <p:slideViewPr>
    <p:cSldViewPr snapToGrid="0">
      <p:cViewPr varScale="1">
        <p:scale>
          <a:sx n="211" d="100"/>
          <a:sy n="211" d="100"/>
        </p:scale>
        <p:origin x="198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5.xml"/><Relationship Id="rId15" Type="http://schemas.openxmlformats.org/officeDocument/2006/relationships/viewProps" Target="viewProps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7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5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6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 z polami tekstowy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7"/>
          <p:cNvSpPr>
            <a:spLocks noGrp="1"/>
          </p:cNvSpPr>
          <p:nvPr>
            <p:ph type="body" sz="quarter" idx="12" hasCustomPrompt="1"/>
          </p:nvPr>
        </p:nvSpPr>
        <p:spPr>
          <a:xfrm>
            <a:off x="2208707" y="1914525"/>
            <a:ext cx="3807329" cy="914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 baseline="0"/>
            </a:lvl1pPr>
          </a:lstStyle>
          <a:p>
            <a:pPr lvl="0"/>
            <a:r>
              <a:rPr lang="pl-PL" dirty="0" smtClean="0"/>
              <a:t>Tytuł prezentacji</a:t>
            </a:r>
            <a:br>
              <a:rPr lang="pl-PL" dirty="0" smtClean="0"/>
            </a:br>
            <a:r>
              <a:rPr lang="pl-PL" dirty="0" smtClean="0"/>
              <a:t>(Arial </a:t>
            </a:r>
            <a:r>
              <a:rPr lang="pl-PL" dirty="0" err="1" smtClean="0"/>
              <a:t>bold</a:t>
            </a:r>
            <a:r>
              <a:rPr lang="pl-PL" dirty="0" smtClean="0"/>
              <a:t>)</a:t>
            </a:r>
          </a:p>
        </p:txBody>
      </p:sp>
      <p:sp>
        <p:nvSpPr>
          <p:cNvPr id="3" name="Symbol zastępczy tekstu 9"/>
          <p:cNvSpPr>
            <a:spLocks noGrp="1"/>
          </p:cNvSpPr>
          <p:nvPr>
            <p:ph type="body" sz="quarter" idx="13" hasCustomPrompt="1"/>
          </p:nvPr>
        </p:nvSpPr>
        <p:spPr>
          <a:xfrm>
            <a:off x="2208708" y="2828925"/>
            <a:ext cx="3806825" cy="11303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pl-PL" dirty="0" smtClean="0"/>
              <a:t>Podtytuł / autor / jednostka</a:t>
            </a:r>
            <a:br>
              <a:rPr lang="pl-PL" dirty="0" smtClean="0"/>
            </a:br>
            <a:r>
              <a:rPr lang="pl-PL" dirty="0" smtClean="0"/>
              <a:t>(Arial)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413409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5273" y="4923403"/>
            <a:ext cx="734569" cy="149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76774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Slajd tytułowy bez pól tekstowy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67706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Granatowy gradient 1/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509049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Granatowy gradient 2/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57383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asek z logo z prawej i ww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5273" y="4924622"/>
            <a:ext cx="734569" cy="146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40087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asek z logo z prawej bez ww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797672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asek z logo z lewej i ww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155" y="4924622"/>
            <a:ext cx="734569" cy="146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91676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asek z logo z lewej bez ww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477168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ogo z prawe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5273" y="4923403"/>
            <a:ext cx="734569" cy="149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68995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png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theme" Target="../theme/theme5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9.xml"/></Relationships>
</file>

<file path=ppt/slideMasters/_rels/slideMaster7.xml.rels><?xml version="1.0" encoding="UTF-8" standalone="yes"?>
<Relationships xmlns="http://schemas.openxmlformats.org/package/2006/relationships"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 userDrawn="1"/>
        </p:nvSpPr>
        <p:spPr>
          <a:xfrm flipH="1">
            <a:off x="-2" y="0"/>
            <a:ext cx="1742793" cy="5143500"/>
          </a:xfrm>
          <a:prstGeom prst="rect">
            <a:avLst/>
          </a:prstGeom>
          <a:gradFill>
            <a:gsLst>
              <a:gs pos="0">
                <a:srgbClr val="002D69"/>
              </a:gs>
              <a:gs pos="30000">
                <a:srgbClr val="033170"/>
              </a:gs>
              <a:gs pos="100000">
                <a:srgbClr val="1D5AB5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013"/>
          </a:p>
        </p:txBody>
      </p:sp>
      <p:pic>
        <p:nvPicPr>
          <p:cNvPr id="3" name="Obraz 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542" y="303993"/>
            <a:ext cx="1053213" cy="4535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8456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 userDrawn="1"/>
        </p:nvSpPr>
        <p:spPr>
          <a:xfrm flipH="1">
            <a:off x="6011501" y="0"/>
            <a:ext cx="3132499" cy="5143500"/>
          </a:xfrm>
          <a:prstGeom prst="rect">
            <a:avLst/>
          </a:prstGeom>
          <a:gradFill>
            <a:gsLst>
              <a:gs pos="0">
                <a:srgbClr val="002D69"/>
              </a:gs>
              <a:gs pos="30000">
                <a:srgbClr val="033170"/>
              </a:gs>
              <a:gs pos="100000">
                <a:srgbClr val="1D5AB5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013"/>
          </a:p>
        </p:txBody>
      </p:sp>
      <p:pic>
        <p:nvPicPr>
          <p:cNvPr id="2" name="Obraz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3050" y="195503"/>
            <a:ext cx="441961" cy="551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524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3050" y="197027"/>
            <a:ext cx="441961" cy="548641"/>
          </a:xfrm>
          <a:prstGeom prst="rect">
            <a:avLst/>
          </a:prstGeom>
        </p:spPr>
      </p:pic>
      <p:sp>
        <p:nvSpPr>
          <p:cNvPr id="6" name="Prostokąt 5"/>
          <p:cNvSpPr/>
          <p:nvPr userDrawn="1"/>
        </p:nvSpPr>
        <p:spPr>
          <a:xfrm>
            <a:off x="0" y="0"/>
            <a:ext cx="6011501" cy="5143500"/>
          </a:xfrm>
          <a:prstGeom prst="rect">
            <a:avLst/>
          </a:prstGeom>
          <a:gradFill>
            <a:gsLst>
              <a:gs pos="0">
                <a:srgbClr val="002D69"/>
              </a:gs>
              <a:gs pos="30000">
                <a:srgbClr val="033170"/>
              </a:gs>
              <a:gs pos="100000">
                <a:srgbClr val="1D5AB5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013"/>
          </a:p>
        </p:txBody>
      </p:sp>
    </p:spTree>
    <p:extLst>
      <p:ext uri="{BB962C8B-B14F-4D97-AF65-F5344CB8AC3E}">
        <p14:creationId xmlns:p14="http://schemas.microsoft.com/office/powerpoint/2010/main" val="1387962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 flipH="1">
            <a:off x="8181117" y="0"/>
            <a:ext cx="962883" cy="5143500"/>
          </a:xfrm>
          <a:prstGeom prst="rect">
            <a:avLst/>
          </a:prstGeom>
          <a:gradFill>
            <a:gsLst>
              <a:gs pos="0">
                <a:srgbClr val="002D69"/>
              </a:gs>
              <a:gs pos="30000">
                <a:srgbClr val="033170"/>
              </a:gs>
              <a:gs pos="100000">
                <a:srgbClr val="1D5AB5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013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4361" y="195504"/>
            <a:ext cx="441961" cy="551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7931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a 1"/>
          <p:cNvGrpSpPr/>
          <p:nvPr userDrawn="1"/>
        </p:nvGrpSpPr>
        <p:grpSpPr>
          <a:xfrm>
            <a:off x="0" y="0"/>
            <a:ext cx="962883" cy="5143500"/>
            <a:chOff x="8181117" y="0"/>
            <a:chExt cx="962883" cy="5143500"/>
          </a:xfrm>
        </p:grpSpPr>
        <p:sp>
          <p:nvSpPr>
            <p:cNvPr id="5" name="Prostokąt 4"/>
            <p:cNvSpPr/>
            <p:nvPr/>
          </p:nvSpPr>
          <p:spPr>
            <a:xfrm flipH="1">
              <a:off x="8181117" y="0"/>
              <a:ext cx="962883" cy="5143500"/>
            </a:xfrm>
            <a:prstGeom prst="rect">
              <a:avLst/>
            </a:prstGeom>
            <a:gradFill>
              <a:gsLst>
                <a:gs pos="0">
                  <a:srgbClr val="002D69"/>
                </a:gs>
                <a:gs pos="30000">
                  <a:srgbClr val="033170"/>
                </a:gs>
                <a:gs pos="100000">
                  <a:srgbClr val="1D5AB5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sz="1013"/>
            </a:p>
          </p:txBody>
        </p:sp>
        <p:pic>
          <p:nvPicPr>
            <p:cNvPr id="6" name="Obraz 5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34361" y="195504"/>
              <a:ext cx="441961" cy="55168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349572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3050" y="197027"/>
            <a:ext cx="441961" cy="548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9379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49598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978543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3972" y="1116975"/>
            <a:ext cx="3130026" cy="2078898"/>
          </a:xfrm>
          <a:prstGeom prst="rect">
            <a:avLst/>
          </a:prstGeom>
        </p:spPr>
      </p:pic>
      <p:sp>
        <p:nvSpPr>
          <p:cNvPr id="3" name="pole tekstowe 2"/>
          <p:cNvSpPr txBox="1"/>
          <p:nvPr/>
        </p:nvSpPr>
        <p:spPr>
          <a:xfrm>
            <a:off x="6199591" y="3070067"/>
            <a:ext cx="27587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2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Przykładowe zdjęcie</a:t>
            </a:r>
          </a:p>
          <a:p>
            <a:pPr algn="ctr"/>
            <a:r>
              <a:rPr lang="pl-PL" sz="12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pl-PL" sz="12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pl-PL" sz="1200" i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apli</a:t>
            </a:r>
            <a:r>
              <a:rPr lang="pl-PL" sz="12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z gradientem</a:t>
            </a:r>
          </a:p>
        </p:txBody>
      </p:sp>
      <p:sp>
        <p:nvSpPr>
          <p:cNvPr id="4" name="pole tekstowe 3"/>
          <p:cNvSpPr txBox="1"/>
          <p:nvPr/>
        </p:nvSpPr>
        <p:spPr>
          <a:xfrm>
            <a:off x="289710" y="226300"/>
            <a:ext cx="54346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 smtClean="0">
                <a:solidFill>
                  <a:srgbClr val="002D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Nagłówek</a:t>
            </a:r>
            <a:endParaRPr lang="pl-PL" sz="2400" b="1" dirty="0">
              <a:solidFill>
                <a:srgbClr val="002D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289709" y="1034616"/>
            <a:ext cx="54346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002D69"/>
              </a:buClr>
              <a:buSzPct val="130000"/>
            </a:pPr>
            <a:r>
              <a:rPr lang="pl-PL" sz="2000" dirty="0" smtClean="0">
                <a:solidFill>
                  <a:srgbClr val="002D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Przykładowe pole tekstowe</a:t>
            </a:r>
            <a:endParaRPr lang="pl-PL" sz="2000" dirty="0">
              <a:solidFill>
                <a:srgbClr val="002D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31759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6659" y="660901"/>
            <a:ext cx="1799363" cy="1799363"/>
          </a:xfrm>
          <a:prstGeom prst="rect">
            <a:avLst/>
          </a:prstGeom>
        </p:spPr>
      </p:pic>
      <p:sp>
        <p:nvSpPr>
          <p:cNvPr id="2" name="pole tekstowe 1"/>
          <p:cNvSpPr txBox="1"/>
          <p:nvPr/>
        </p:nvSpPr>
        <p:spPr>
          <a:xfrm>
            <a:off x="425541" y="1464655"/>
            <a:ext cx="4110271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600"/>
              </a:spcBef>
              <a:buClr>
                <a:schemeClr val="bg1"/>
              </a:buClr>
              <a:buSzPct val="115000"/>
              <a:buFont typeface="Arial" panose="020B0604020202020204" pitchFamily="34" charset="0"/>
              <a:buChar char="●"/>
            </a:pPr>
            <a:r>
              <a:rPr lang="pl-PL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podpunkt</a:t>
            </a:r>
            <a:endParaRPr lang="pl-PL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Bef>
                <a:spcPts val="600"/>
              </a:spcBef>
              <a:buClr>
                <a:schemeClr val="bg1"/>
              </a:buClr>
              <a:buSzPct val="115000"/>
              <a:buFont typeface="Arial" panose="020B0604020202020204" pitchFamily="34" charset="0"/>
              <a:buChar char="●"/>
            </a:pPr>
            <a:r>
              <a:rPr lang="pl-PL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podpunkt</a:t>
            </a:r>
            <a:endParaRPr lang="pl-PL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316874" y="226300"/>
            <a:ext cx="4028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Nagłówek</a:t>
            </a:r>
            <a:endParaRPr lang="pl-PL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316873" y="1034616"/>
            <a:ext cx="40287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002D69"/>
              </a:buClr>
              <a:buSzPct val="130000"/>
            </a:pPr>
            <a:r>
              <a:rPr lang="pl-PL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Przykładowe pole tekstowe</a:t>
            </a:r>
            <a:endParaRPr lang="pl-PL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6022" y="1597934"/>
            <a:ext cx="1760563" cy="1799363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25" t="12286" r="39998" b="16229"/>
          <a:stretch/>
        </p:blipFill>
        <p:spPr>
          <a:xfrm>
            <a:off x="6646022" y="2752253"/>
            <a:ext cx="1800000" cy="1800000"/>
          </a:xfrm>
          <a:prstGeom prst="ellipse">
            <a:avLst/>
          </a:prstGeom>
        </p:spPr>
      </p:pic>
      <p:sp>
        <p:nvSpPr>
          <p:cNvPr id="8" name="pole tekstowe 7"/>
          <p:cNvSpPr txBox="1"/>
          <p:nvPr/>
        </p:nvSpPr>
        <p:spPr>
          <a:xfrm>
            <a:off x="6266216" y="4620154"/>
            <a:ext cx="27587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200" i="1" dirty="0" smtClean="0">
                <a:solidFill>
                  <a:srgbClr val="002D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Przykładowe grafiki</a:t>
            </a:r>
          </a:p>
        </p:txBody>
      </p:sp>
    </p:spTree>
    <p:extLst>
      <p:ext uri="{BB962C8B-B14F-4D97-AF65-F5344CB8AC3E}">
        <p14:creationId xmlns:p14="http://schemas.microsoft.com/office/powerpoint/2010/main" val="41797895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1369316" y="226300"/>
            <a:ext cx="73978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b="1" dirty="0" smtClean="0">
                <a:solidFill>
                  <a:srgbClr val="002D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Nagłówek</a:t>
            </a:r>
            <a:endParaRPr lang="pl-PL" sz="2800" b="1" dirty="0">
              <a:solidFill>
                <a:srgbClr val="002D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1369315" y="1491816"/>
            <a:ext cx="7397897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6000" indent="-342900">
              <a:spcBef>
                <a:spcPts val="600"/>
              </a:spcBef>
              <a:buClr>
                <a:srgbClr val="002D69"/>
              </a:buClr>
              <a:buSzPct val="100000"/>
              <a:buFont typeface="Arial" panose="020B0604020202020204" pitchFamily="34" charset="0"/>
              <a:buChar char="●"/>
            </a:pPr>
            <a:r>
              <a:rPr lang="pl-PL" dirty="0" smtClean="0">
                <a:solidFill>
                  <a:srgbClr val="002D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podpunkt</a:t>
            </a:r>
            <a:endParaRPr lang="pl-PL" dirty="0">
              <a:solidFill>
                <a:srgbClr val="002D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16000" indent="-342900">
              <a:spcBef>
                <a:spcPts val="600"/>
              </a:spcBef>
              <a:buClr>
                <a:srgbClr val="002D69"/>
              </a:buClr>
              <a:buSzPct val="100000"/>
              <a:buFont typeface="Arial" panose="020B0604020202020204" pitchFamily="34" charset="0"/>
              <a:buChar char="●"/>
            </a:pPr>
            <a:r>
              <a:rPr lang="pl-PL" dirty="0" smtClean="0">
                <a:solidFill>
                  <a:srgbClr val="002D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podpunkt</a:t>
            </a:r>
            <a:endParaRPr lang="pl-PL" dirty="0">
              <a:solidFill>
                <a:srgbClr val="002D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1369316" y="1034616"/>
            <a:ext cx="40287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002D69"/>
              </a:buClr>
              <a:buSzPct val="130000"/>
            </a:pPr>
            <a:r>
              <a:rPr lang="pl-PL" sz="2000" dirty="0" smtClean="0">
                <a:solidFill>
                  <a:srgbClr val="002D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Przykładowe pole tekstowe</a:t>
            </a:r>
            <a:endParaRPr lang="pl-PL" sz="2000" dirty="0">
              <a:solidFill>
                <a:srgbClr val="002D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30192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425541" y="1464655"/>
            <a:ext cx="4110271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600"/>
              </a:spcBef>
              <a:buClr>
                <a:srgbClr val="002D69"/>
              </a:buClr>
              <a:buSzPct val="115000"/>
              <a:buFont typeface="Arial" panose="020B0604020202020204" pitchFamily="34" charset="0"/>
              <a:buChar char="●"/>
            </a:pPr>
            <a:r>
              <a:rPr lang="pl-PL" dirty="0" smtClean="0">
                <a:solidFill>
                  <a:srgbClr val="002D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podpunkt</a:t>
            </a:r>
            <a:endParaRPr lang="pl-PL" dirty="0">
              <a:solidFill>
                <a:srgbClr val="002D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Bef>
                <a:spcPts val="600"/>
              </a:spcBef>
              <a:buClr>
                <a:srgbClr val="002D69"/>
              </a:buClr>
              <a:buSzPct val="115000"/>
              <a:buFont typeface="Arial" panose="020B0604020202020204" pitchFamily="34" charset="0"/>
              <a:buChar char="●"/>
            </a:pPr>
            <a:r>
              <a:rPr lang="pl-PL" dirty="0" smtClean="0">
                <a:solidFill>
                  <a:srgbClr val="002D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podpunkt</a:t>
            </a:r>
            <a:endParaRPr lang="pl-PL" dirty="0">
              <a:solidFill>
                <a:srgbClr val="002D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316874" y="226300"/>
            <a:ext cx="4028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 smtClean="0">
                <a:solidFill>
                  <a:srgbClr val="002D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Nagłówek</a:t>
            </a:r>
            <a:endParaRPr lang="pl-PL" sz="2400" b="1" dirty="0">
              <a:solidFill>
                <a:srgbClr val="002D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316873" y="1034616"/>
            <a:ext cx="40287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002D69"/>
              </a:buClr>
              <a:buSzPct val="130000"/>
            </a:pPr>
            <a:r>
              <a:rPr lang="pl-PL" sz="2000" dirty="0" smtClean="0">
                <a:solidFill>
                  <a:srgbClr val="002D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Przykładowe pole tekstowe</a:t>
            </a:r>
            <a:endParaRPr lang="pl-PL" sz="2000" dirty="0">
              <a:solidFill>
                <a:srgbClr val="002D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57112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7391030"/>
      </p:ext>
    </p:extLst>
  </p:cSld>
  <p:clrMapOvr>
    <a:masterClrMapping/>
  </p:clrMapOvr>
</p:sld>
</file>

<file path=ppt/theme/theme1.xml><?xml version="1.0" encoding="utf-8"?>
<a:theme xmlns:a="http://schemas.openxmlformats.org/drawingml/2006/main" name="Slajd tytułowy">
  <a:themeElements>
    <a:clrScheme name="Niestandardowy 26">
      <a:dk1>
        <a:srgbClr val="002D69"/>
      </a:dk1>
      <a:lt1>
        <a:sysClr val="window" lastClr="FFFFFF"/>
      </a:lt1>
      <a:dk2>
        <a:srgbClr val="7F7F7F"/>
      </a:dk2>
      <a:lt2>
        <a:srgbClr val="D8D8D8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Granatowy gradient 1/3">
  <a:themeElements>
    <a:clrScheme name="Niestandardowy 27">
      <a:dk1>
        <a:srgbClr val="002D69"/>
      </a:dk1>
      <a:lt1>
        <a:sysClr val="window" lastClr="FFFFFF"/>
      </a:lt1>
      <a:dk2>
        <a:srgbClr val="7F7F7F"/>
      </a:dk2>
      <a:lt2>
        <a:srgbClr val="D8D8D8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ranatowy gradient 2/3">
  <a:themeElements>
    <a:clrScheme name="Niestandardowy 28">
      <a:dk1>
        <a:srgbClr val="002D69"/>
      </a:dk1>
      <a:lt1>
        <a:sysClr val="window" lastClr="FFFFFF"/>
      </a:lt1>
      <a:dk2>
        <a:srgbClr val="7F7F7F"/>
      </a:dk2>
      <a:lt2>
        <a:srgbClr val="D8D8D8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Pasek z logo z prawej">
  <a:themeElements>
    <a:clrScheme name="Niestandardowy 29">
      <a:dk1>
        <a:srgbClr val="002D69"/>
      </a:dk1>
      <a:lt1>
        <a:sysClr val="window" lastClr="FFFFFF"/>
      </a:lt1>
      <a:dk2>
        <a:srgbClr val="7F7F7F"/>
      </a:dk2>
      <a:lt2>
        <a:srgbClr val="D8D8D8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Pasek z logo z lewej">
  <a:themeElements>
    <a:clrScheme name="Niestandardowy 30">
      <a:dk1>
        <a:srgbClr val="002D69"/>
      </a:dk1>
      <a:lt1>
        <a:sysClr val="window" lastClr="FFFFFF"/>
      </a:lt1>
      <a:dk2>
        <a:srgbClr val="7F7F7F"/>
      </a:dk2>
      <a:lt2>
        <a:srgbClr val="D8D8D8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Logo z prawej">
  <a:themeElements>
    <a:clrScheme name="Niestandardowy 31">
      <a:dk1>
        <a:srgbClr val="002D69"/>
      </a:dk1>
      <a:lt1>
        <a:sysClr val="window" lastClr="FFFFFF"/>
      </a:lt1>
      <a:dk2>
        <a:srgbClr val="7F7F7F"/>
      </a:dk2>
      <a:lt2>
        <a:srgbClr val="D8D8D8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Pusty">
  <a:themeElements>
    <a:clrScheme name="Niestandardowy 32">
      <a:dk1>
        <a:srgbClr val="002D69"/>
      </a:dk1>
      <a:lt1>
        <a:sysClr val="window" lastClr="FFFFFF"/>
      </a:lt1>
      <a:dk2>
        <a:srgbClr val="7F7F7F"/>
      </a:dk2>
      <a:lt2>
        <a:srgbClr val="D8D8D8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2561</TotalTime>
  <Words>30</Words>
  <Application>Microsoft Office PowerPoint</Application>
  <PresentationFormat>Pokaz na ekranie (16:9)</PresentationFormat>
  <Paragraphs>17</Paragraphs>
  <Slides>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1</vt:i4>
      </vt:variant>
      <vt:variant>
        <vt:lpstr>Motyw</vt:lpstr>
      </vt:variant>
      <vt:variant>
        <vt:i4>7</vt:i4>
      </vt:variant>
      <vt:variant>
        <vt:lpstr>Tytuły slajdów</vt:lpstr>
      </vt:variant>
      <vt:variant>
        <vt:i4>6</vt:i4>
      </vt:variant>
    </vt:vector>
  </HeadingPairs>
  <TitlesOfParts>
    <vt:vector size="14" baseType="lpstr">
      <vt:lpstr>Arial</vt:lpstr>
      <vt:lpstr>Slajd tytułowy</vt:lpstr>
      <vt:lpstr>Granatowy gradient 1/3</vt:lpstr>
      <vt:lpstr>Granatowy gradient 2/3</vt:lpstr>
      <vt:lpstr>Pasek z logo z prawej</vt:lpstr>
      <vt:lpstr>Pasek z logo z lewej</vt:lpstr>
      <vt:lpstr>Logo z prawej</vt:lpstr>
      <vt:lpstr>Pusty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SIW UAM</dc:creator>
  <cp:lastModifiedBy>Dorota Fedoruk</cp:lastModifiedBy>
  <cp:revision>124</cp:revision>
  <dcterms:created xsi:type="dcterms:W3CDTF">2021-08-23T10:57:13Z</dcterms:created>
  <dcterms:modified xsi:type="dcterms:W3CDTF">2023-08-09T09:44:46Z</dcterms:modified>
</cp:coreProperties>
</file>