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28" r:id="rId8"/>
    <p:sldId id="332" r:id="rId9"/>
    <p:sldId id="329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067" y="163061"/>
            <a:ext cx="1668958" cy="483344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2169526" y="4369072"/>
            <a:ext cx="4804938" cy="461665"/>
            <a:chOff x="2169526" y="4369072"/>
            <a:chExt cx="4804938" cy="461665"/>
          </a:xfrm>
        </p:grpSpPr>
        <p:sp>
          <p:nvSpPr>
            <p:cNvPr id="7" name="pole tekstowe 9"/>
            <p:cNvSpPr txBox="1"/>
            <p:nvPr/>
          </p:nvSpPr>
          <p:spPr>
            <a:xfrm>
              <a:off x="2169526" y="4369072"/>
              <a:ext cx="4804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2D69"/>
                </a:buClr>
                <a:buSzPct val="130000"/>
              </a:pP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Dolny pasek w granacie ogólnouczelnianym lub w kolorze jednostki, zgodnie z księgą znaku UAM</a:t>
              </a:r>
              <a:endParaRPr lang="pl-PL" sz="1100" i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Łącznik prosty ze strzałką 7"/>
            <p:cNvCxnSpPr/>
            <p:nvPr/>
          </p:nvCxnSpPr>
          <p:spPr>
            <a:xfrm>
              <a:off x="2183106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ze strzałką 8"/>
            <p:cNvCxnSpPr/>
            <p:nvPr/>
          </p:nvCxnSpPr>
          <p:spPr>
            <a:xfrm>
              <a:off x="6934666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a 11"/>
          <p:cNvGrpSpPr/>
          <p:nvPr/>
        </p:nvGrpSpPr>
        <p:grpSpPr>
          <a:xfrm>
            <a:off x="474733" y="916018"/>
            <a:ext cx="3875461" cy="430887"/>
            <a:chOff x="261975" y="916018"/>
            <a:chExt cx="3875461" cy="430887"/>
          </a:xfrm>
        </p:grpSpPr>
        <p:sp>
          <p:nvSpPr>
            <p:cNvPr id="10" name="pole tekstowe 9"/>
            <p:cNvSpPr txBox="1"/>
            <p:nvPr/>
          </p:nvSpPr>
          <p:spPr>
            <a:xfrm>
              <a:off x="289425" y="916018"/>
              <a:ext cx="384801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002D69"/>
                </a:buClr>
                <a:buSzPct val="130000"/>
              </a:pP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Znaki jednostek przygotowuje </a:t>
              </a:r>
              <a:r>
                <a:rPr lang="pl-PL" sz="11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zgodnie z księgą </a:t>
              </a: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znaku Centrum Marketingu UAM</a:t>
              </a:r>
              <a:endParaRPr lang="pl-PL" sz="1100" i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Łącznik prosty ze strzałką 10"/>
            <p:cNvCxnSpPr/>
            <p:nvPr/>
          </p:nvCxnSpPr>
          <p:spPr>
            <a:xfrm rot="10800000">
              <a:off x="261975" y="916018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79" y="122014"/>
            <a:ext cx="1395987" cy="67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9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169526" y="4369072"/>
            <a:ext cx="48049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2D69"/>
              </a:buClr>
              <a:buSzPct val="130000"/>
            </a:pPr>
            <a:r>
              <a:rPr lang="pl-PL" sz="1100" i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Dolny pasek w granacie ogólnouczelnianym lub w kolorze jednostki, zgodnie z księgą znaku UAM</a:t>
            </a:r>
            <a:endParaRPr lang="pl-PL" sz="1100" i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a 10"/>
          <p:cNvGrpSpPr/>
          <p:nvPr/>
        </p:nvGrpSpPr>
        <p:grpSpPr>
          <a:xfrm>
            <a:off x="2169526" y="4369072"/>
            <a:ext cx="4804938" cy="461665"/>
            <a:chOff x="2169526" y="4369072"/>
            <a:chExt cx="4804938" cy="461665"/>
          </a:xfrm>
        </p:grpSpPr>
        <p:sp>
          <p:nvSpPr>
            <p:cNvPr id="12" name="pole tekstowe 9"/>
            <p:cNvSpPr txBox="1"/>
            <p:nvPr/>
          </p:nvSpPr>
          <p:spPr>
            <a:xfrm>
              <a:off x="2169526" y="4369072"/>
              <a:ext cx="4804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2D69"/>
                </a:buClr>
                <a:buSzPct val="130000"/>
              </a:pP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Dolny pasek w granacie ogólnouczelnianym lub w kolorze jednostki, zgodnie z księgą znaku UAM</a:t>
              </a:r>
              <a:endParaRPr lang="pl-PL" sz="1100" i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Łącznik prosty ze strzałką 12"/>
            <p:cNvCxnSpPr/>
            <p:nvPr/>
          </p:nvCxnSpPr>
          <p:spPr>
            <a:xfrm>
              <a:off x="2183106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ze strzałką 13"/>
            <p:cNvCxnSpPr/>
            <p:nvPr/>
          </p:nvCxnSpPr>
          <p:spPr>
            <a:xfrm>
              <a:off x="6934666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2169526" y="4369072"/>
            <a:ext cx="48049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2D69"/>
              </a:buClr>
              <a:buSzPct val="130000"/>
            </a:pPr>
            <a:r>
              <a:rPr lang="pl-PL" sz="1100" i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Dolny pasek w granacie ogólnouczelnianym lub w kolorze jednostki, zgodnie z księgą znaku UAM</a:t>
            </a:r>
            <a:endParaRPr lang="pl-PL" sz="1100" i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2169526" y="4369072"/>
            <a:ext cx="4804938" cy="461665"/>
            <a:chOff x="2169526" y="4369072"/>
            <a:chExt cx="4804938" cy="461665"/>
          </a:xfrm>
        </p:grpSpPr>
        <p:sp>
          <p:nvSpPr>
            <p:cNvPr id="10" name="pole tekstowe 9"/>
            <p:cNvSpPr txBox="1"/>
            <p:nvPr/>
          </p:nvSpPr>
          <p:spPr>
            <a:xfrm>
              <a:off x="2169526" y="4369072"/>
              <a:ext cx="48049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2D69"/>
                </a:buClr>
                <a:buSzPct val="130000"/>
              </a:pP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Dolny pasek w granacie ogólnouczelnianym lub w kolorze jednostki, zgodnie z księgą znaku UAM</a:t>
              </a:r>
              <a:endParaRPr lang="pl-PL" sz="1100" i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Łącznik prosty ze strzałką 10"/>
            <p:cNvCxnSpPr/>
            <p:nvPr/>
          </p:nvCxnSpPr>
          <p:spPr>
            <a:xfrm>
              <a:off x="2183106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ze strzałką 11"/>
            <p:cNvCxnSpPr/>
            <p:nvPr/>
          </p:nvCxnSpPr>
          <p:spPr>
            <a:xfrm>
              <a:off x="6934666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506867" y="3269015"/>
            <a:ext cx="2268020" cy="1062276"/>
            <a:chOff x="506867" y="3269015"/>
            <a:chExt cx="2268020" cy="1062276"/>
          </a:xfrm>
        </p:grpSpPr>
        <p:sp>
          <p:nvSpPr>
            <p:cNvPr id="3" name="pole tekstowe 9"/>
            <p:cNvSpPr txBox="1"/>
            <p:nvPr/>
          </p:nvSpPr>
          <p:spPr>
            <a:xfrm>
              <a:off x="506867" y="3409344"/>
              <a:ext cx="226802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002D69"/>
                </a:buClr>
                <a:buSzPct val="130000"/>
              </a:pP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Boczny pasek w granacie ogólnouczelnianym </a:t>
              </a:r>
              <a:b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lub w kolorze jednostki, </a:t>
              </a:r>
              <a:b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11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zgodnie z księgą znaku UAM</a:t>
              </a:r>
              <a:endParaRPr lang="pl-PL" sz="1100" i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Łącznik prosty ze strzałką 3"/>
            <p:cNvCxnSpPr/>
            <p:nvPr/>
          </p:nvCxnSpPr>
          <p:spPr>
            <a:xfrm flipH="1">
              <a:off x="598751" y="3269015"/>
              <a:ext cx="465032" cy="0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Łącznik prosty ze strzałką 4"/>
            <p:cNvCxnSpPr/>
            <p:nvPr/>
          </p:nvCxnSpPr>
          <p:spPr>
            <a:xfrm flipH="1">
              <a:off x="598751" y="4331291"/>
              <a:ext cx="465032" cy="0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44</TotalTime>
  <Words>106</Words>
  <Application>Microsoft Office PowerPoint</Application>
  <PresentationFormat>Pokaz na ekranie (16:9)</PresentationFormat>
  <Paragraphs>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7</cp:revision>
  <dcterms:created xsi:type="dcterms:W3CDTF">2023-07-13T13:11:43Z</dcterms:created>
  <dcterms:modified xsi:type="dcterms:W3CDTF">2023-08-09T10:49:06Z</dcterms:modified>
</cp:coreProperties>
</file>