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2123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sci.amu.edu.pl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sci.amu.edu.pl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" y="0"/>
            <a:ext cx="2286653" cy="878183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C9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2023-11-07T09:06:56Z</dcterms:modified>
</cp:coreProperties>
</file>