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6" r:id="rId8"/>
    <p:sldId id="337" r:id="rId9"/>
    <p:sldId id="332" r:id="rId10"/>
    <p:sldId id="330" r:id="rId11"/>
    <p:sldId id="331" r:id="rId12"/>
    <p:sldId id="338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2123"/>
    <a:srgbClr val="691E7C"/>
    <a:srgbClr val="436A82"/>
    <a:srgbClr val="0092BD"/>
    <a:srgbClr val="8F23B3"/>
    <a:srgbClr val="582F87"/>
    <a:srgbClr val="C1AFE5"/>
    <a:srgbClr val="890C58"/>
    <a:srgbClr val="002D69"/>
    <a:srgbClr val="DE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sci.amu.edu.pl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351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sci.amu.edu.pl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" y="0"/>
            <a:ext cx="2286653" cy="878183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C9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7" r:id="rId2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C9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C9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69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70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631739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4</Words>
  <Application>Microsoft Office PowerPoint</Application>
  <PresentationFormat>Niestandardowy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25</cp:revision>
  <dcterms:created xsi:type="dcterms:W3CDTF">2023-07-13T12:51:24Z</dcterms:created>
  <dcterms:modified xsi:type="dcterms:W3CDTF">2023-11-07T09:06:56Z</dcterms:modified>
</cp:coreProperties>
</file>