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2618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wmi.amu.edu.pl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wmi.amu.edu.pl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3115717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E42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E42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E426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284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2023-11-07T12:02:32Z</dcterms:modified>
</cp:coreProperties>
</file>