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4" r:id="rId8"/>
    <p:sldId id="332" r:id="rId9"/>
    <p:sldId id="335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4804" y="4914337"/>
            <a:ext cx="3122939" cy="22011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 baseline="0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  <a:lvl3pPr marL="514337" indent="0">
              <a:buNone/>
              <a:defRPr/>
            </a:lvl3pPr>
            <a:lvl4pPr marL="771506" indent="0">
              <a:buNone/>
              <a:defRPr/>
            </a:lvl4pPr>
            <a:lvl5pPr marL="1028675" indent="0">
              <a:buNone/>
              <a:defRPr/>
            </a:lvl5pPr>
          </a:lstStyle>
          <a:p>
            <a:pPr lvl="0"/>
            <a:r>
              <a:rPr lang="pl-PL" sz="825" dirty="0" smtClean="0"/>
              <a:t>adres www jednostki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4804" y="4914337"/>
            <a:ext cx="3122939" cy="22011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 baseline="0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  <a:lvl3pPr marL="514337" indent="0">
              <a:buNone/>
              <a:defRPr/>
            </a:lvl3pPr>
            <a:lvl4pPr marL="771506" indent="0">
              <a:buNone/>
              <a:defRPr/>
            </a:lvl4pPr>
            <a:lvl5pPr marL="1028675" indent="0">
              <a:buNone/>
              <a:defRPr/>
            </a:lvl5pPr>
          </a:lstStyle>
          <a:p>
            <a:pPr lvl="0"/>
            <a:r>
              <a:rPr lang="pl-PL" sz="825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2" y="1"/>
            <a:ext cx="200025" cy="5138994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390216" y="841061"/>
            <a:ext cx="2982199" cy="369332"/>
            <a:chOff x="216995" y="916018"/>
            <a:chExt cx="3848011" cy="492442"/>
          </a:xfrm>
        </p:grpSpPr>
        <p:sp>
          <p:nvSpPr>
            <p:cNvPr id="6" name="pole tekstowe 5"/>
            <p:cNvSpPr txBox="1"/>
            <p:nvPr/>
          </p:nvSpPr>
          <p:spPr>
            <a:xfrm>
              <a:off x="216995" y="916018"/>
              <a:ext cx="3848011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Znaki jednostek przygotowuje zgodnie z księgą znaku Centrum Marketingu UAM</a:t>
              </a:r>
            </a:p>
          </p:txBody>
        </p:sp>
        <p:cxnSp>
          <p:nvCxnSpPr>
            <p:cNvPr id="7" name="Łącznik prosty ze strzałką 6"/>
            <p:cNvCxnSpPr/>
            <p:nvPr/>
          </p:nvCxnSpPr>
          <p:spPr>
            <a:xfrm rot="10800000">
              <a:off x="221234" y="916018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/>
        </p:nvGrpSpPr>
        <p:grpSpPr>
          <a:xfrm>
            <a:off x="1627146" y="4354310"/>
            <a:ext cx="3603704" cy="369332"/>
            <a:chOff x="2169526" y="4369072"/>
            <a:chExt cx="4804938" cy="492442"/>
          </a:xfrm>
        </p:grpSpPr>
        <p:sp>
          <p:nvSpPr>
            <p:cNvPr id="9" name="pole tekstowe 9"/>
            <p:cNvSpPr txBox="1"/>
            <p:nvPr/>
          </p:nvSpPr>
          <p:spPr>
            <a:xfrm>
              <a:off x="2169526" y="4369072"/>
              <a:ext cx="480493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</a:t>
              </a: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kolorze jednostki, zgodnie z księgą znaku UAM</a:t>
              </a:r>
            </a:p>
          </p:txBody>
        </p:sp>
        <p:cxnSp>
          <p:nvCxnSpPr>
            <p:cNvPr id="10" name="Łącznik prosty ze strzałką 9"/>
            <p:cNvCxnSpPr/>
            <p:nvPr/>
          </p:nvCxnSpPr>
          <p:spPr>
            <a:xfrm>
              <a:off x="2744418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ze strzałką 10"/>
            <p:cNvCxnSpPr/>
            <p:nvPr/>
          </p:nvCxnSpPr>
          <p:spPr>
            <a:xfrm>
              <a:off x="6934665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5" y="87236"/>
            <a:ext cx="1300920" cy="62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3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1627146" y="4354310"/>
            <a:ext cx="3603704" cy="369332"/>
            <a:chOff x="2169526" y="4369072"/>
            <a:chExt cx="4804938" cy="492442"/>
          </a:xfrm>
        </p:grpSpPr>
        <p:sp>
          <p:nvSpPr>
            <p:cNvPr id="10" name="pole tekstowe 9"/>
            <p:cNvSpPr txBox="1"/>
            <p:nvPr/>
          </p:nvSpPr>
          <p:spPr>
            <a:xfrm>
              <a:off x="2169526" y="4369072"/>
              <a:ext cx="480493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</a:t>
              </a: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kolorze jednostki, zgodnie z księgą znaku UAM</a:t>
              </a:r>
            </a:p>
          </p:txBody>
        </p:sp>
        <p:cxnSp>
          <p:nvCxnSpPr>
            <p:cNvPr id="11" name="Łącznik prosty ze strzałką 10"/>
            <p:cNvCxnSpPr/>
            <p:nvPr/>
          </p:nvCxnSpPr>
          <p:spPr>
            <a:xfrm>
              <a:off x="2744418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ze strzałką 11"/>
            <p:cNvCxnSpPr/>
            <p:nvPr/>
          </p:nvCxnSpPr>
          <p:spPr>
            <a:xfrm>
              <a:off x="6934665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3" name="Grupa 2"/>
          <p:cNvGrpSpPr/>
          <p:nvPr/>
        </p:nvGrpSpPr>
        <p:grpSpPr>
          <a:xfrm>
            <a:off x="1627146" y="4354310"/>
            <a:ext cx="3603704" cy="369332"/>
            <a:chOff x="2169526" y="4369072"/>
            <a:chExt cx="4804938" cy="492442"/>
          </a:xfrm>
        </p:grpSpPr>
        <p:sp>
          <p:nvSpPr>
            <p:cNvPr id="4" name="pole tekstowe 9"/>
            <p:cNvSpPr txBox="1"/>
            <p:nvPr/>
          </p:nvSpPr>
          <p:spPr>
            <a:xfrm>
              <a:off x="2169526" y="4369072"/>
              <a:ext cx="480493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</a:t>
              </a: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kolorze jednostki, zgodnie z księgą znaku UAM</a:t>
              </a:r>
            </a:p>
          </p:txBody>
        </p:sp>
        <p:cxnSp>
          <p:nvCxnSpPr>
            <p:cNvPr id="5" name="Łącznik prosty ze strzałką 4"/>
            <p:cNvCxnSpPr/>
            <p:nvPr/>
          </p:nvCxnSpPr>
          <p:spPr>
            <a:xfrm>
              <a:off x="2744418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Łącznik prosty ze strzałką 5"/>
            <p:cNvCxnSpPr/>
            <p:nvPr/>
          </p:nvCxnSpPr>
          <p:spPr>
            <a:xfrm>
              <a:off x="6934665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52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80150" y="3094700"/>
            <a:ext cx="1701015" cy="796707"/>
            <a:chOff x="506867" y="3269015"/>
            <a:chExt cx="2268020" cy="1062276"/>
          </a:xfrm>
        </p:grpSpPr>
        <p:sp>
          <p:nvSpPr>
            <p:cNvPr id="3" name="pole tekstowe 9"/>
            <p:cNvSpPr txBox="1"/>
            <p:nvPr/>
          </p:nvSpPr>
          <p:spPr>
            <a:xfrm>
              <a:off x="506867" y="3373130"/>
              <a:ext cx="226802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Boczny pasek w granacie ogólnouczelnianym </a:t>
              </a:r>
              <a:b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lub w kolorze jednostki, </a:t>
              </a:r>
              <a:b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zgodnie z księgą znaku UAM</a:t>
              </a:r>
            </a:p>
          </p:txBody>
        </p:sp>
        <p:cxnSp>
          <p:nvCxnSpPr>
            <p:cNvPr id="4" name="Łącznik prosty ze strzałką 3"/>
            <p:cNvCxnSpPr/>
            <p:nvPr/>
          </p:nvCxnSpPr>
          <p:spPr>
            <a:xfrm flipH="1">
              <a:off x="598751" y="3269015"/>
              <a:ext cx="465032" cy="0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Łącznik prosty ze strzałką 4"/>
            <p:cNvCxnSpPr/>
            <p:nvPr/>
          </p:nvCxnSpPr>
          <p:spPr>
            <a:xfrm flipH="1">
              <a:off x="598751" y="4331291"/>
              <a:ext cx="465032" cy="0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79</Words>
  <Application>Microsoft Office PowerPoint</Application>
  <PresentationFormat>Niestandardowy</PresentationFormat>
  <Paragraphs>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11</cp:revision>
  <dcterms:created xsi:type="dcterms:W3CDTF">2023-07-13T12:51:24Z</dcterms:created>
  <dcterms:modified xsi:type="dcterms:W3CDTF">2023-08-09T10:51:24Z</dcterms:modified>
</cp:coreProperties>
</file>