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7" r:id="rId8"/>
    <p:sldId id="332" r:id="rId9"/>
    <p:sldId id="338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6658" cy="87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/>
              <a:t>snjl.amu.edu.pl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284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/>
              <a:t>snjl.amu.edu.pl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710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6</Words>
  <Application>Microsoft Office PowerPoint</Application>
  <PresentationFormat>Niestandardowy</PresentationFormat>
  <Paragraphs>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19</cp:revision>
  <dcterms:created xsi:type="dcterms:W3CDTF">2023-07-13T12:51:24Z</dcterms:created>
  <dcterms:modified xsi:type="dcterms:W3CDTF">2024-03-01T12:17:29Z</dcterms:modified>
</cp:coreProperties>
</file>