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28" r:id="rId8"/>
    <p:sldId id="332" r:id="rId9"/>
    <p:sldId id="329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3B3"/>
    <a:srgbClr val="6D0A24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adres www jednostki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adres www jednostki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37" y="378710"/>
              <a:ext cx="2712726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64" y="183022"/>
            <a:ext cx="1947676" cy="56692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" y="3143"/>
            <a:ext cx="2390114" cy="91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753069" y="4903081"/>
            <a:ext cx="4214388" cy="231365"/>
          </a:xfrm>
        </p:spPr>
        <p:txBody>
          <a:bodyPr/>
          <a:lstStyle/>
          <a:p>
            <a:r>
              <a:rPr lang="pl-PL" dirty="0"/>
              <a:t>snjl.amu.edu.pl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219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802866" y="4903081"/>
            <a:ext cx="4163919" cy="231365"/>
          </a:xfrm>
        </p:spPr>
        <p:txBody>
          <a:bodyPr/>
          <a:lstStyle/>
          <a:p>
            <a:r>
              <a:rPr lang="pl-PL" dirty="0"/>
              <a:t>snjl.amu.edu.pl</a:t>
            </a:r>
            <a:endParaRPr lang="pl-PL" dirty="0"/>
          </a:p>
        </p:txBody>
      </p:sp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957</TotalTime>
  <Words>6</Words>
  <Application>Microsoft Office PowerPoint</Application>
  <PresentationFormat>Pokaz na ekranie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20</cp:revision>
  <dcterms:created xsi:type="dcterms:W3CDTF">2023-07-13T13:11:43Z</dcterms:created>
  <dcterms:modified xsi:type="dcterms:W3CDTF">2024-03-01T12:16:59Z</dcterms:modified>
</cp:coreProperties>
</file>