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E2C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3103546" cy="91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8175"/>
            <a:ext cx="9144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1067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2023-11-07T14:45:21Z</dcterms:modified>
</cp:coreProperties>
</file>