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3" r:id="rId8"/>
    <p:sldId id="334" r:id="rId9"/>
    <p:sldId id="335" r:id="rId10"/>
    <p:sldId id="330" r:id="rId11"/>
    <p:sldId id="331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A6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pila.amu.edu.pl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50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pila.amu.edu.pl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 userDrawn="1"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455" y="378710"/>
              <a:ext cx="2674290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" y="3143"/>
            <a:ext cx="2399705" cy="921600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9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766" y="183022"/>
            <a:ext cx="1906672" cy="56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 userDrawn="1"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009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 userDrawn="1"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009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7102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3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327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269</TotalTime>
  <Words>4</Words>
  <Application>Microsoft Office PowerPoint</Application>
  <PresentationFormat>Pokaz na ekranie (16:9)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21</cp:revision>
  <dcterms:created xsi:type="dcterms:W3CDTF">2023-07-13T13:11:43Z</dcterms:created>
  <dcterms:modified xsi:type="dcterms:W3CDTF">2023-11-07T14:53:34Z</dcterms:modified>
</cp:coreProperties>
</file>