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4" r:id="rId8"/>
    <p:sldId id="332" r:id="rId9"/>
    <p:sldId id="335" r:id="rId10"/>
    <p:sldId id="330" r:id="rId11"/>
    <p:sldId id="331" r:id="rId12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74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6" name="Prostokąt 5"/>
          <p:cNvSpPr/>
          <p:nvPr userDrawn="1"/>
        </p:nvSpPr>
        <p:spPr>
          <a:xfrm>
            <a:off x="5626953" y="4872841"/>
            <a:ext cx="11015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 smtClean="0">
                <a:solidFill>
                  <a:schemeClr val="bg1"/>
                </a:solidFill>
              </a:rPr>
              <a:t>we.amu.edu.pl</a:t>
            </a:r>
            <a:endParaRPr lang="pl-PL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>
            <a:off x="5626953" y="4872841"/>
            <a:ext cx="11015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 smtClean="0">
                <a:solidFill>
                  <a:schemeClr val="bg1"/>
                </a:solidFill>
              </a:rPr>
              <a:t>we.amu.edu.pl</a:t>
            </a:r>
            <a:endParaRPr lang="pl-PL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890C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86660" cy="878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890C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2" y="1"/>
            <a:ext cx="200025" cy="5138994"/>
          </a:xfrm>
          <a:prstGeom prst="rect">
            <a:avLst/>
          </a:prstGeom>
          <a:solidFill>
            <a:srgbClr val="890C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413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529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4</Words>
  <Application>Microsoft Office PowerPoint</Application>
  <PresentationFormat>Niestandardowy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14</cp:revision>
  <dcterms:created xsi:type="dcterms:W3CDTF">2023-07-13T12:51:24Z</dcterms:created>
  <dcterms:modified xsi:type="dcterms:W3CDTF">2023-08-09T13:49:22Z</dcterms:modified>
</cp:coreProperties>
</file>