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4" r:id="rId8"/>
    <p:sldId id="332" r:id="rId9"/>
    <p:sldId id="335" r:id="rId10"/>
    <p:sldId id="330" r:id="rId11"/>
    <p:sldId id="331" r:id="rId12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23B3"/>
    <a:srgbClr val="582F87"/>
    <a:srgbClr val="C1AFE5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6" name="Prostokąt 5"/>
          <p:cNvSpPr/>
          <p:nvPr userDrawn="1"/>
        </p:nvSpPr>
        <p:spPr>
          <a:xfrm>
            <a:off x="5585885" y="4872841"/>
            <a:ext cx="113364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l-PL" sz="1100" dirty="0" smtClean="0">
                <a:solidFill>
                  <a:schemeClr val="bg1"/>
                </a:solidFill>
              </a:rPr>
              <a:t>snjl.amu.edu.pl</a:t>
            </a:r>
            <a:endParaRPr lang="pl-PL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>
            <a:off x="5585885" y="4872841"/>
            <a:ext cx="113364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l-PL" sz="1100" dirty="0" smtClean="0">
                <a:solidFill>
                  <a:schemeClr val="bg1"/>
                </a:solidFill>
              </a:rPr>
              <a:t>snjl.amu.edu.pl</a:t>
            </a:r>
            <a:endParaRPr lang="pl-PL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76" y="354914"/>
            <a:ext cx="2572464" cy="451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7" y="0"/>
            <a:ext cx="2286658" cy="878185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8F2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509" y="144815"/>
            <a:ext cx="1845930" cy="54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8F2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8F2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4131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529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4</Words>
  <Application>Microsoft Office PowerPoint</Application>
  <PresentationFormat>Niestandardowy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19</cp:revision>
  <dcterms:created xsi:type="dcterms:W3CDTF">2023-07-13T12:51:24Z</dcterms:created>
  <dcterms:modified xsi:type="dcterms:W3CDTF">2024-03-01T12:16:06Z</dcterms:modified>
</cp:coreProperties>
</file>