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5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5585885" y="4872841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snjl.amu.edu.pl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5585885" y="4872841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snjl.amu.edu.pl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" y="0"/>
            <a:ext cx="2286658" cy="878185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19</cp:revision>
  <dcterms:created xsi:type="dcterms:W3CDTF">2023-07-13T12:51:24Z</dcterms:created>
  <dcterms:modified xsi:type="dcterms:W3CDTF">2024-03-01T12:16:06Z</dcterms:modified>
</cp:coreProperties>
</file>