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59"/>
    <a:srgbClr val="691E7C"/>
    <a:srgbClr val="436A82"/>
    <a:srgbClr val="0092BD"/>
    <a:srgbClr val="8F23B3"/>
    <a:srgbClr val="582F87"/>
    <a:srgbClr val="C1AFE5"/>
    <a:srgbClr val="890C58"/>
    <a:srgbClr val="002D6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" y="3143"/>
            <a:ext cx="2403836" cy="923186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277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23</cp:revision>
  <dcterms:created xsi:type="dcterms:W3CDTF">2023-07-13T13:11:43Z</dcterms:created>
  <dcterms:modified xsi:type="dcterms:W3CDTF">2024-09-06T10:46:02Z</dcterms:modified>
</cp:coreProperties>
</file>