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2" name="Prostokąt 1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67" y="163061"/>
            <a:ext cx="1668958" cy="483344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2390115" cy="9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109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10</cp:revision>
  <dcterms:created xsi:type="dcterms:W3CDTF">2023-07-13T13:11:43Z</dcterms:created>
  <dcterms:modified xsi:type="dcterms:W3CDTF">2023-08-09T12:37:03Z</dcterms:modified>
</cp:coreProperties>
</file>