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28" r:id="rId8"/>
    <p:sldId id="332" r:id="rId9"/>
    <p:sldId id="329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2" name="Prostokąt 1"/>
          <p:cNvSpPr/>
          <p:nvPr userDrawn="1"/>
        </p:nvSpPr>
        <p:spPr>
          <a:xfrm>
            <a:off x="7815404" y="4881890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we.amu.edu.pl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>
            <a:off x="7815404" y="4881890"/>
            <a:ext cx="11015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pl-PL" sz="1100" dirty="0" smtClean="0">
                <a:solidFill>
                  <a:schemeClr val="bg1"/>
                </a:solidFill>
              </a:rPr>
              <a:t>we.amu.edu.pl</a:t>
            </a:r>
            <a:endParaRPr lang="pl-PL" sz="11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067" y="163061"/>
            <a:ext cx="1668958" cy="483344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1" y="3143"/>
            <a:ext cx="2390115" cy="9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219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109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10</cp:revision>
  <dcterms:created xsi:type="dcterms:W3CDTF">2023-07-13T13:11:43Z</dcterms:created>
  <dcterms:modified xsi:type="dcterms:W3CDTF">2023-08-09T12:37:03Z</dcterms:modified>
</cp:coreProperties>
</file>