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2DB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4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archeo.amu.edu.pl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2403839" cy="923188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4B92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259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19</cp:revision>
  <dcterms:created xsi:type="dcterms:W3CDTF">2023-07-13T13:11:43Z</dcterms:created>
  <dcterms:modified xsi:type="dcterms:W3CDTF">2023-10-31T08:23:44Z</dcterms:modified>
</cp:coreProperties>
</file>