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6E2C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ike.amu.edu.pl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5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ike.amu.edu.pl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" y="3143"/>
            <a:ext cx="3115717" cy="9216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1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81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81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268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21</cp:revision>
  <dcterms:created xsi:type="dcterms:W3CDTF">2023-07-13T13:11:43Z</dcterms:created>
  <dcterms:modified xsi:type="dcterms:W3CDTF">2023-11-07T14:26:05Z</dcterms:modified>
</cp:coreProperties>
</file>