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theme/theme5.xml" ContentType="application/vnd.openxmlformats-officedocument.theme+xml"/>
  <Override PartName="/ppt/slideLayouts/slideLayout10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6" r:id="rId8"/>
    <p:sldId id="337" r:id="rId9"/>
    <p:sldId id="332" r:id="rId10"/>
    <p:sldId id="330" r:id="rId11"/>
    <p:sldId id="331" r:id="rId12"/>
    <p:sldId id="338" r:id="rId13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1DF"/>
    <a:srgbClr val="691E7C"/>
    <a:srgbClr val="436A82"/>
    <a:srgbClr val="0092BD"/>
    <a:srgbClr val="8F23B3"/>
    <a:srgbClr val="582F87"/>
    <a:srgbClr val="C1AFE5"/>
    <a:srgbClr val="890C58"/>
    <a:srgbClr val="002D69"/>
    <a:srgbClr val="DE00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50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wpa.amu.edu.pl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bez zdefiniowanych pól tekstowy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351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0" hasCustomPrompt="1"/>
          </p:nvPr>
        </p:nvSpPr>
        <p:spPr>
          <a:xfrm>
            <a:off x="2645035" y="4903081"/>
            <a:ext cx="4163919" cy="231365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1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pl-PL" sz="1100" dirty="0" smtClean="0"/>
              <a:t>wpa.amu.edu.pl</a:t>
            </a:r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9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2" name="Obraz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776" y="354914"/>
            <a:ext cx="2572464" cy="4512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8" y="0"/>
            <a:ext cx="2969668" cy="878400"/>
          </a:xfrm>
          <a:prstGeom prst="rect">
            <a:avLst/>
          </a:prstGeom>
        </p:spPr>
      </p:pic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7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9" name="Obraz 8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0509" y="144815"/>
            <a:ext cx="1845930" cy="548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87" r:id="rId2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87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1" y="1"/>
            <a:ext cx="229724" cy="5138994"/>
          </a:xfrm>
          <a:prstGeom prst="rect">
            <a:avLst/>
          </a:prstGeom>
          <a:solidFill>
            <a:srgbClr val="87B1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75695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ekstu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708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0631739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</TotalTime>
  <Words>4</Words>
  <Application>Microsoft Office PowerPoint</Application>
  <PresentationFormat>Niestandardowy</PresentationFormat>
  <Paragraphs>2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25</cp:revision>
  <dcterms:created xsi:type="dcterms:W3CDTF">2023-07-13T12:51:24Z</dcterms:created>
  <dcterms:modified xsi:type="dcterms:W3CDTF">2023-11-08T09:47:23Z</dcterms:modified>
</cp:coreProperties>
</file>