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wgseigp.amu.edu.pl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wgseigp.amu.edu.pl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3103546" cy="91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1067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2023-11-03T11:17:33Z</dcterms:modified>
</cp:coreProperties>
</file>