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9" r:id="rId8"/>
    <p:sldId id="332" r:id="rId9"/>
    <p:sldId id="340" r:id="rId10"/>
    <p:sldId id="330" r:id="rId11"/>
    <p:sldId id="331" r:id="rId12"/>
    <p:sldId id="341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59"/>
    <a:srgbClr val="691E7C"/>
    <a:srgbClr val="436A82"/>
    <a:srgbClr val="0092BD"/>
    <a:srgbClr val="8F23B3"/>
    <a:srgbClr val="6D0A24"/>
    <a:srgbClr val="890C58"/>
    <a:srgbClr val="002D6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marR="0" indent="0" algn="r" defTabSz="514337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marL="0" marR="0" lvl="0" indent="0" algn="r" defTabSz="514337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sz="1100" dirty="0" smtClean="0"/>
              <a:t>fizyka.amu.edu.pl</a:t>
            </a:r>
            <a:endParaRPr lang="pl-PL" dirty="0" smtClean="0"/>
          </a:p>
          <a:p>
            <a:pPr lvl="0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187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fizyka.amu.edu.pl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228721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DE00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45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3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914113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26</cp:revision>
  <dcterms:created xsi:type="dcterms:W3CDTF">2023-07-13T12:51:24Z</dcterms:created>
  <dcterms:modified xsi:type="dcterms:W3CDTF">2024-09-06T10:48:05Z</dcterms:modified>
</cp:coreProperties>
</file>