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92DB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7" autoAdjust="0"/>
    <p:restoredTop sz="94660"/>
  </p:normalViewPr>
  <p:slideViewPr>
    <p:cSldViewPr snapToGrid="0">
      <p:cViewPr varScale="1">
        <p:scale>
          <a:sx n="170" d="100"/>
          <a:sy n="170" d="100"/>
        </p:scale>
        <p:origin x="-1771" y="-67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archeo.amu.edu.pl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archeo.amu.edu.pl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4B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2286656" cy="87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4B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4B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4</Words>
  <Application>Microsoft Office PowerPoint</Application>
  <PresentationFormat>Custom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Okładka</vt:lpstr>
      <vt:lpstr>Slajd tytułowy</vt:lpstr>
      <vt:lpstr>Pasek dolny</vt:lpstr>
      <vt:lpstr>Pasek boczny</vt:lpstr>
      <vt:lpstr>Logo z prawej</vt:lpstr>
      <vt:lpstr>Pusty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</cp:lastModifiedBy>
  <cp:revision>21</cp:revision>
  <dcterms:created xsi:type="dcterms:W3CDTF">2023-07-13T12:51:24Z</dcterms:created>
  <dcterms:modified xsi:type="dcterms:W3CDTF">2023-10-30T14:10:17Z</dcterms:modified>
</cp:coreProperties>
</file>