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6E2C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ike.amu.edu.pl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ike.amu.edu.pl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96966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2023-11-07T14:42:33Z</dcterms:modified>
</cp:coreProperties>
</file>