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3" r:id="rId8"/>
    <p:sldId id="334" r:id="rId9"/>
    <p:sldId id="335" r:id="rId10"/>
    <p:sldId id="330" r:id="rId11"/>
    <p:sldId id="33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B1E9"/>
    <a:srgbClr val="691E7C"/>
    <a:srgbClr val="436A82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wpa.amu.edu.pl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50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wpa.amu.edu.pl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455" y="378710"/>
              <a:ext cx="2674290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" y="3143"/>
            <a:ext cx="3115717" cy="921600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87B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66" y="183022"/>
            <a:ext cx="1906672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87B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87B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710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3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27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288</TotalTime>
  <Words>4</Words>
  <Application>Microsoft Office PowerPoint</Application>
  <PresentationFormat>Pokaz na ekranie (16:9)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21</cp:revision>
  <dcterms:created xsi:type="dcterms:W3CDTF">2023-07-13T13:11:43Z</dcterms:created>
  <dcterms:modified xsi:type="dcterms:W3CDTF">2023-11-08T09:27:42Z</dcterms:modified>
</cp:coreProperties>
</file>