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68" r:id="rId2"/>
    <p:sldMasterId id="2147483676" r:id="rId3"/>
    <p:sldMasterId id="2147483678" r:id="rId4"/>
    <p:sldMasterId id="2147483674" r:id="rId5"/>
    <p:sldMasterId id="2147483681" r:id="rId6"/>
  </p:sldMasterIdLst>
  <p:sldIdLst>
    <p:sldId id="327" r:id="rId7"/>
    <p:sldId id="332" r:id="rId8"/>
    <p:sldId id="329" r:id="rId9"/>
    <p:sldId id="333" r:id="rId10"/>
    <p:sldId id="330" r:id="rId11"/>
    <p:sldId id="331" r:id="rId12"/>
    <p:sldId id="334" r:id="rId1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003D"/>
    <a:srgbClr val="691E7C"/>
    <a:srgbClr val="436A82"/>
    <a:srgbClr val="0092BD"/>
    <a:srgbClr val="8F23B3"/>
    <a:srgbClr val="6D0A24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354" y="0"/>
            <a:ext cx="45706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03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5924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4572000" y="0"/>
            <a:ext cx="4572000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i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pl-PL" dirty="0" smtClean="0"/>
              <a:t>/wstaw obraz/</a:t>
            </a:r>
          </a:p>
        </p:txBody>
      </p:sp>
    </p:spTree>
    <p:extLst>
      <p:ext uri="{BB962C8B-B14F-4D97-AF65-F5344CB8AC3E}">
        <p14:creationId xmlns:p14="http://schemas.microsoft.com/office/powerpoint/2010/main" val="2484376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915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chemia.amu.edu.pl</a:t>
            </a:r>
            <a:endParaRPr lang="pl-PL" dirty="0" smtClean="0"/>
          </a:p>
        </p:txBody>
      </p:sp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782565" y="1792304"/>
            <a:ext cx="7782014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782566" y="2706704"/>
            <a:ext cx="7780984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4142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4753069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chemia.amu.edu.pl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0" y="0"/>
            <a:ext cx="4573354" cy="5143500"/>
            <a:chOff x="0" y="0"/>
            <a:chExt cx="4573354" cy="5143500"/>
          </a:xfrm>
        </p:grpSpPr>
        <p:sp>
          <p:nvSpPr>
            <p:cNvPr id="4" name="Prostokąt 3"/>
            <p:cNvSpPr/>
            <p:nvPr/>
          </p:nvSpPr>
          <p:spPr>
            <a:xfrm flipH="1">
              <a:off x="0" y="0"/>
              <a:ext cx="4573354" cy="5143500"/>
            </a:xfrm>
            <a:prstGeom prst="rect">
              <a:avLst/>
            </a:prstGeom>
            <a:solidFill>
              <a:srgbClr val="002D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013"/>
            </a:p>
          </p:txBody>
        </p:sp>
        <p:pic>
          <p:nvPicPr>
            <p:cNvPr id="5" name="Obraz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7237" y="378710"/>
              <a:ext cx="2712726" cy="438608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4695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CF00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264" y="183022"/>
            <a:ext cx="1947676" cy="566929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" y="3143"/>
            <a:ext cx="1668288" cy="9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3" r:id="rId2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 flipH="1">
            <a:off x="0" y="4893648"/>
            <a:ext cx="9144000" cy="249852"/>
          </a:xfrm>
          <a:prstGeom prst="rect">
            <a:avLst/>
          </a:prstGeom>
          <a:solidFill>
            <a:srgbClr val="CF00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 flipH="1">
            <a:off x="0" y="1"/>
            <a:ext cx="266700" cy="5138994"/>
          </a:xfrm>
          <a:prstGeom prst="rect">
            <a:avLst/>
          </a:prstGeom>
          <a:solidFill>
            <a:srgbClr val="CF00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013"/>
          </a:p>
        </p:txBody>
      </p:sp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3050" y="197027"/>
            <a:ext cx="441961" cy="548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599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1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16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7"/>
          <p:cNvSpPr txBox="1"/>
          <p:nvPr/>
        </p:nvSpPr>
        <p:spPr>
          <a:xfrm>
            <a:off x="342365" y="226300"/>
            <a:ext cx="40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  <a:endParaRPr lang="pl-PL" sz="2000" b="1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le tekstowe 9"/>
          <p:cNvSpPr txBox="1"/>
          <p:nvPr/>
        </p:nvSpPr>
        <p:spPr>
          <a:xfrm>
            <a:off x="342365" y="799227"/>
            <a:ext cx="81930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600" dirty="0" smtClean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  <a:endParaRPr lang="pl-PL" sz="1600" dirty="0">
              <a:solidFill>
                <a:srgbClr val="002D6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12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6556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9582554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33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58F24B3D-D432-4399-B9C7-D95CCCF2E40A}"/>
    </a:ext>
  </a:extLst>
</a:theme>
</file>

<file path=ppt/theme/theme2.xml><?xml version="1.0" encoding="utf-8"?>
<a:theme xmlns:a="http://schemas.openxmlformats.org/drawingml/2006/main" name="Slajd tytułowy">
  <a:themeElements>
    <a:clrScheme name="Niestandardowy 34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D21B2A34-0104-4369-A2A4-5CF7F08C1C01}"/>
    </a:ext>
  </a:extLst>
</a:theme>
</file>

<file path=ppt/theme/theme3.xml><?xml version="1.0" encoding="utf-8"?>
<a:theme xmlns:a="http://schemas.openxmlformats.org/drawingml/2006/main" name="Pasek dolny">
  <a:themeElements>
    <a:clrScheme name="Niestandardowy 39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B9A66C3F-F242-43F8-B848-FD8388D539F0}"/>
    </a:ext>
  </a:extLst>
</a:theme>
</file>

<file path=ppt/theme/theme4.xml><?xml version="1.0" encoding="utf-8"?>
<a:theme xmlns:a="http://schemas.openxmlformats.org/drawingml/2006/main" name="Pasek boczny">
  <a:themeElements>
    <a:clrScheme name="Niestandardowy 3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786EE32F-B344-45D6-B287-A8566D82442F}"/>
    </a:ext>
  </a:extLst>
</a:theme>
</file>

<file path=ppt/theme/theme5.xml><?xml version="1.0" encoding="utf-8"?>
<a:theme xmlns:a="http://schemas.openxmlformats.org/drawingml/2006/main" name="Logo z prawej">
  <a:themeElements>
    <a:clrScheme name="Niestandardowy 37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ppt/theme/theme6.xml><?xml version="1.0" encoding="utf-8"?>
<a:theme xmlns:a="http://schemas.openxmlformats.org/drawingml/2006/main" name="Pusty">
  <a:themeElements>
    <a:clrScheme name="Niestandardowy 38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3" id="{5CA44A53-06B9-4E8F-A572-2E32996DCE9D}" vid="{97425BF0-75F4-488B-B94D-D19C89FDF1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PrezentacjaUAM_wzór ze znakiem jednostki_16do9</Template>
  <TotalTime>1155</TotalTime>
  <Words>4</Words>
  <Application>Microsoft Office PowerPoint</Application>
  <PresentationFormat>Pokaz na ekranie (16:9)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29</cp:revision>
  <dcterms:created xsi:type="dcterms:W3CDTF">2023-07-13T13:11:43Z</dcterms:created>
  <dcterms:modified xsi:type="dcterms:W3CDTF">2023-11-07T10:57:08Z</dcterms:modified>
</cp:coreProperties>
</file>