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59"/>
    <a:srgbClr val="691E7C"/>
    <a:srgbClr val="436A82"/>
    <a:srgbClr val="0092BD"/>
    <a:srgbClr val="8F23B3"/>
    <a:srgbClr val="6D0A24"/>
    <a:srgbClr val="002D6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331" cy="91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 flipH="1">
            <a:off x="0" y="4898175"/>
            <a:ext cx="9144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1073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31</cp:revision>
  <dcterms:created xsi:type="dcterms:W3CDTF">2023-07-13T13:11:43Z</dcterms:created>
  <dcterms:modified xsi:type="dcterms:W3CDTF">2024-09-06T10:51:09Z</dcterms:modified>
</cp:coreProperties>
</file>