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" y="0"/>
            <a:ext cx="2286658" cy="878184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0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20</cp:revision>
  <dcterms:created xsi:type="dcterms:W3CDTF">2023-07-13T12:51:24Z</dcterms:created>
  <dcterms:modified xsi:type="dcterms:W3CDTF">2023-10-27T13:02:56Z</dcterms:modified>
</cp:coreProperties>
</file>