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3" r:id="rId8"/>
    <p:sldId id="334" r:id="rId9"/>
    <p:sldId id="335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AD"/>
    <a:srgbClr val="0092BD"/>
    <a:srgbClr val="8F23B3"/>
    <a:srgbClr val="582F87"/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46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waik.amu.edu.pl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waik.amu.edu.pl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" y="3144"/>
            <a:ext cx="3121087" cy="923188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1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264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20</cp:revision>
  <dcterms:created xsi:type="dcterms:W3CDTF">2023-07-13T13:11:43Z</dcterms:created>
  <dcterms:modified xsi:type="dcterms:W3CDTF">2023-10-31T08:16:15Z</dcterms:modified>
</cp:coreProperties>
</file>