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D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4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" y="3144"/>
            <a:ext cx="3121087" cy="923188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264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20</cp:revision>
  <dcterms:created xsi:type="dcterms:W3CDTF">2023-07-13T13:11:43Z</dcterms:created>
  <dcterms:modified xsi:type="dcterms:W3CDTF">2023-10-31T08:16:15Z</dcterms:modified>
</cp:coreProperties>
</file>