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9" r:id="rId8"/>
    <p:sldId id="332" r:id="rId9"/>
    <p:sldId id="340" r:id="rId10"/>
    <p:sldId id="330" r:id="rId11"/>
    <p:sldId id="331" r:id="rId12"/>
    <p:sldId id="341" r:id="rId13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7223"/>
    <a:srgbClr val="0092BD"/>
    <a:srgbClr val="8F23B3"/>
    <a:srgbClr val="6D0A24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50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8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adres www jednostki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adres www jednostki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385338"/>
            <a:ext cx="2332173" cy="437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0272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8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700" y="122295"/>
            <a:ext cx="1568571" cy="454271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60" y="144815"/>
            <a:ext cx="1885628" cy="548868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2286656" cy="87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0272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0272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9454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4376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4044372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</TotalTime>
  <Words>4</Words>
  <Application>Microsoft Office PowerPoint</Application>
  <PresentationFormat>Niestandardowy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22</cp:revision>
  <dcterms:created xsi:type="dcterms:W3CDTF">2023-07-13T12:51:24Z</dcterms:created>
  <dcterms:modified xsi:type="dcterms:W3CDTF">2023-11-03T08:38:16Z</dcterms:modified>
</cp:coreProperties>
</file>