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2" r:id="rId8"/>
    <p:sldId id="329" r:id="rId9"/>
    <p:sldId id="333" r:id="rId10"/>
    <p:sldId id="330" r:id="rId11"/>
    <p:sldId id="331" r:id="rId12"/>
    <p:sldId id="334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B1DF"/>
    <a:srgbClr val="691E7C"/>
    <a:srgbClr val="436A82"/>
    <a:srgbClr val="0092BD"/>
    <a:srgbClr val="8F23B3"/>
    <a:srgbClr val="6D0A24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wpa.amu.edu.pl</a:t>
            </a:r>
            <a:endParaRPr lang="pl-PL" dirty="0" smtClean="0"/>
          </a:p>
        </p:txBody>
      </p:sp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4142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wpa.amu.edu.pl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237" y="378710"/>
              <a:ext cx="2712726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3" y="3143"/>
            <a:ext cx="3103546" cy="91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87B1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264" y="183022"/>
            <a:ext cx="1947676" cy="56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3" r:id="rId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87B1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87B1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1661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12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6556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9582554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1073</TotalTime>
  <Words>4</Words>
  <Application>Microsoft Office PowerPoint</Application>
  <PresentationFormat>Pokaz na ekranie (16:9)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28</cp:revision>
  <dcterms:created xsi:type="dcterms:W3CDTF">2023-07-13T13:11:43Z</dcterms:created>
  <dcterms:modified xsi:type="dcterms:W3CDTF">2023-11-08T09:44:48Z</dcterms:modified>
</cp:coreProperties>
</file>