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2390114" cy="9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753069" y="4903081"/>
            <a:ext cx="4214388" cy="231365"/>
          </a:xfrm>
        </p:spPr>
        <p:txBody>
          <a:bodyPr/>
          <a:lstStyle/>
          <a:p>
            <a:r>
              <a:rPr lang="pl-PL" dirty="0"/>
              <a:t>anglistyka.amu.edu.pl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anglistyka.amu.edu.pl</a:t>
            </a:r>
          </a:p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441</TotalTime>
  <Words>6</Words>
  <Application>Microsoft Office PowerPoint</Application>
  <PresentationFormat>Pokaz na ekranie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11</cp:revision>
  <dcterms:created xsi:type="dcterms:W3CDTF">2023-07-13T13:11:43Z</dcterms:created>
  <dcterms:modified xsi:type="dcterms:W3CDTF">2023-09-12T10:03:56Z</dcterms:modified>
</cp:coreProperties>
</file>