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28" r:id="rId8"/>
    <p:sldId id="332" r:id="rId9"/>
    <p:sldId id="329" r:id="rId10"/>
    <p:sldId id="330" r:id="rId11"/>
    <p:sldId id="33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1" y="3143"/>
            <a:ext cx="2390114" cy="91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 userDrawn="1"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 userDrawn="1"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6D0A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>
          <a:xfrm>
            <a:off x="4753069" y="4903081"/>
            <a:ext cx="4214388" cy="231365"/>
          </a:xfrm>
        </p:spPr>
        <p:txBody>
          <a:bodyPr/>
          <a:lstStyle/>
          <a:p>
            <a:r>
              <a:rPr lang="pl-PL" dirty="0"/>
              <a:t>anglistyka.amu.edu.pl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9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anglistyka.amu.edu.pl</a:t>
            </a:r>
          </a:p>
          <a:p>
            <a:endParaRPr lang="pl-PL" dirty="0"/>
          </a:p>
        </p:txBody>
      </p:sp>
      <p:sp>
        <p:nvSpPr>
          <p:cNvPr id="3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441</TotalTime>
  <Words>6</Words>
  <Application>Microsoft Office PowerPoint</Application>
  <PresentationFormat>Pokaz na ekranie (16:9)</PresentationFormat>
  <Paragraphs>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11</cp:revision>
  <dcterms:created xsi:type="dcterms:W3CDTF">2023-07-13T13:11:43Z</dcterms:created>
  <dcterms:modified xsi:type="dcterms:W3CDTF">2023-09-12T10:03:56Z</dcterms:modified>
</cp:coreProperties>
</file>