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A4"/>
    <a:srgbClr val="0046AD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filozofia.amu.edu.pl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filozofia.amu.edu.pl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" y="4442"/>
            <a:ext cx="2275089" cy="873742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2023-10-31T09:03:26Z</dcterms:modified>
</cp:coreProperties>
</file>