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3A4"/>
    <a:srgbClr val="0046AD"/>
    <a:srgbClr val="0092BD"/>
    <a:srgbClr val="8F23B3"/>
    <a:srgbClr val="582F87"/>
    <a:srgbClr val="C1AFE5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filozofia.amu.edu.pl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filozofia.amu.edu.pl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5" y="4442"/>
            <a:ext cx="2275089" cy="873742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0063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2023-10-31T09:03:26Z</dcterms:modified>
</cp:coreProperties>
</file>