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9" r:id="rId8"/>
    <p:sldId id="332" r:id="rId9"/>
    <p:sldId id="340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6A82"/>
    <a:srgbClr val="0092BD"/>
    <a:srgbClr val="8F23B3"/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wnos.amu.edu.pl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187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wnos.amu.edu.pl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436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2286656" cy="87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436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436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45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3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4</Words>
  <Application>Microsoft Office PowerPoint</Application>
  <PresentationFormat>Niestandardowy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21</cp:revision>
  <dcterms:created xsi:type="dcterms:W3CDTF">2023-07-13T12:51:24Z</dcterms:created>
  <dcterms:modified xsi:type="dcterms:W3CDTF">2023-11-02T10:51:57Z</dcterms:modified>
</cp:coreProperties>
</file>