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319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wnpid.amu.edu.pl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wnpid.amu.edu.pl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6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276"/>
            <a:ext cx="2390331" cy="9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6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FF6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1068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2023-11-03T11:50:26Z</dcterms:modified>
</cp:coreProperties>
</file>