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7C56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psychologia.amu.edu.pl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psychologia.amu.edu.pl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" y="0"/>
            <a:ext cx="2969668" cy="8784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2023-11-03T14:42:18Z</dcterms:modified>
</cp:coreProperties>
</file>