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7878317" y="4881890"/>
            <a:ext cx="11336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pl-PL" sz="1100" dirty="0" smtClean="0">
                <a:solidFill>
                  <a:schemeClr val="bg1"/>
                </a:solidFill>
              </a:rPr>
              <a:t>snjl.amu.edu.pl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78317" y="4881890"/>
            <a:ext cx="11336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pl-PL" sz="1100" dirty="0" smtClean="0">
                <a:solidFill>
                  <a:schemeClr val="bg1"/>
                </a:solidFill>
              </a:rPr>
              <a:t>snjl.amu.edu.pl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" y="3143"/>
            <a:ext cx="2403842" cy="923189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161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15</cp:revision>
  <dcterms:created xsi:type="dcterms:W3CDTF">2023-07-13T13:11:43Z</dcterms:created>
  <dcterms:modified xsi:type="dcterms:W3CDTF">2024-03-01T12:20:39Z</dcterms:modified>
</cp:coreProperties>
</file>