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5" r:id="rId10"/>
    <p:sldId id="336" r:id="rId11"/>
    <p:sldId id="330" r:id="rId12"/>
    <p:sldId id="33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6" name="Prostokąt 5"/>
          <p:cNvSpPr/>
          <p:nvPr userDrawn="1"/>
        </p:nvSpPr>
        <p:spPr>
          <a:xfrm>
            <a:off x="5179715" y="4872841"/>
            <a:ext cx="15488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anglistyka.amu.edu.pl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>
            <a:off x="5179715" y="4872841"/>
            <a:ext cx="15488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sz="1100" dirty="0" smtClean="0">
                <a:solidFill>
                  <a:schemeClr val="bg1"/>
                </a:solidFill>
              </a:rPr>
              <a:t>anglistyka.amu.edu.pl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6658" cy="87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2" y="1"/>
            <a:ext cx="200025" cy="5138994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3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15</cp:revision>
  <dcterms:created xsi:type="dcterms:W3CDTF">2023-07-13T12:51:24Z</dcterms:created>
  <dcterms:modified xsi:type="dcterms:W3CDTF">2023-09-12T11:22:52Z</dcterms:modified>
</cp:coreProperties>
</file>