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2" r:id="rId8"/>
    <p:sldId id="329" r:id="rId9"/>
    <p:sldId id="330" r:id="rId10"/>
    <p:sldId id="331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AD"/>
    <a:srgbClr val="0092BD"/>
    <a:srgbClr val="8F23B3"/>
    <a:srgbClr val="6D0A24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45" d="100"/>
          <a:sy n="145" d="100"/>
        </p:scale>
        <p:origin x="462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waik.amu.edu.pl</a:t>
            </a:r>
            <a:endParaRPr lang="pl-PL" dirty="0" smtClean="0"/>
          </a:p>
        </p:txBody>
      </p:sp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waik.amu.edu.pl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237" y="378710"/>
              <a:ext cx="2712726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0046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264" y="183022"/>
            <a:ext cx="1947676" cy="566929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2" y="3143"/>
            <a:ext cx="2390112" cy="91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0046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0046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166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1055</TotalTime>
  <Words>4</Words>
  <Application>Microsoft Office PowerPoint</Application>
  <PresentationFormat>Pokaz na ekranie (16:9)</PresentationFormat>
  <Paragraphs>2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5</vt:i4>
      </vt:variant>
    </vt:vector>
  </HeadingPairs>
  <TitlesOfParts>
    <vt:vector size="12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23</cp:revision>
  <dcterms:created xsi:type="dcterms:W3CDTF">2023-07-13T13:11:43Z</dcterms:created>
  <dcterms:modified xsi:type="dcterms:W3CDTF">2023-10-31T08:17:38Z</dcterms:modified>
</cp:coreProperties>
</file>