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0" r:id="rId10"/>
    <p:sldId id="331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AD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46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waik.amu.edu.pl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waik.amu.edu.pl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2" y="3143"/>
            <a:ext cx="2390112" cy="9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004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1055</TotalTime>
  <Words>4</Words>
  <Application>Microsoft Office PowerPoint</Application>
  <PresentationFormat>Pokaz na ekranie (16:9)</PresentationFormat>
  <Paragraphs>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23</cp:revision>
  <dcterms:created xsi:type="dcterms:W3CDTF">2023-07-13T13:11:43Z</dcterms:created>
  <dcterms:modified xsi:type="dcterms:W3CDTF">2023-10-31T08:17:38Z</dcterms:modified>
</cp:coreProperties>
</file>