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3" r:id="rId8"/>
    <p:sldId id="334" r:id="rId9"/>
    <p:sldId id="335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A4"/>
    <a:srgbClr val="4B92DB"/>
    <a:srgbClr val="0092BD"/>
    <a:srgbClr val="8F23B3"/>
    <a:srgbClr val="582F87"/>
    <a:srgbClr val="C1AFE5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filozofia.amu.edu.pl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filozofia.amu.edu.pl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455" y="378710"/>
              <a:ext cx="2674290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" y="3143"/>
            <a:ext cx="2403839" cy="923187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63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66" y="183022"/>
            <a:ext cx="1906672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63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0063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710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27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556</TotalTime>
  <Words>4</Words>
  <Application>Microsoft Office PowerPoint</Application>
  <PresentationFormat>Pokaz na ekranie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20</cp:revision>
  <dcterms:created xsi:type="dcterms:W3CDTF">2023-07-13T13:11:43Z</dcterms:created>
  <dcterms:modified xsi:type="dcterms:W3CDTF">2023-10-31T14:02:09Z</dcterms:modified>
</cp:coreProperties>
</file>