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E7C"/>
    <a:srgbClr val="436A82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teologia.amu.edu.pl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teologia.amu.edu.pl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286656" cy="878183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691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691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691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2023-11-02T13:05:15Z</dcterms:modified>
</cp:coreProperties>
</file>